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0"/>
  </p:handoutMasterIdLst>
  <p:sldIdLst>
    <p:sldId id="271" r:id="rId3"/>
    <p:sldId id="294" r:id="rId5"/>
    <p:sldId id="345" r:id="rId6"/>
    <p:sldId id="347" r:id="rId7"/>
    <p:sldId id="349" r:id="rId8"/>
    <p:sldId id="346" r:id="rId9"/>
  </p:sldIdLst>
  <p:sldSz cx="12192000" cy="6858000"/>
  <p:notesSz cx="6858000" cy="9144000"/>
  <p:custDataLst>
    <p:tags r:id="rId14"/>
  </p:custData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7" userDrawn="1">
          <p15:clr>
            <a:srgbClr val="A4A3A4"/>
          </p15:clr>
        </p15:guide>
        <p15:guide id="2" pos="38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6C5E"/>
    <a:srgbClr val="5E5449"/>
    <a:srgbClr val="7C6E60"/>
    <a:srgbClr val="988B7C"/>
    <a:srgbClr val="948676"/>
    <a:srgbClr val="443D35"/>
    <a:srgbClr val="534A40"/>
    <a:srgbClr val="938473"/>
    <a:srgbClr val="ACA194"/>
    <a:srgbClr val="A99E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12" autoAdjust="0"/>
    <p:restoredTop sz="94004" autoAdjust="0"/>
  </p:normalViewPr>
  <p:slideViewPr>
    <p:cSldViewPr snapToGrid="0" showGuides="1">
      <p:cViewPr>
        <p:scale>
          <a:sx n="70" d="100"/>
          <a:sy n="70" d="100"/>
        </p:scale>
        <p:origin x="1698" y="930"/>
      </p:cViewPr>
      <p:guideLst>
        <p:guide orient="horz" pos="2187"/>
        <p:guide pos="38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293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26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C952DD-E347-4E5D-A9C5-FBF5EEF4F7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D17381-B995-48C7-A1F4-83209846D0B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17381-B995-48C7-A1F4-83209846D0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17381-B995-48C7-A1F4-83209846D0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17381-B995-48C7-A1F4-83209846D0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17381-B995-48C7-A1F4-83209846D0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17381-B995-48C7-A1F4-83209846D0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17381-B995-48C7-A1F4-83209846D0B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685800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190625"/>
            <a:ext cx="10610850" cy="447675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7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 rot="20228076" flipH="1">
            <a:off x="5746658" y="339661"/>
            <a:ext cx="1807606" cy="3012676"/>
          </a:xfrm>
          <a:prstGeom prst="rect">
            <a:avLst/>
          </a:prstGeom>
          <a:effectLst>
            <a:outerShdw blurRad="1270000" dist="1346200" dir="8100000" sx="90000" sy="90000" algn="tr" rotWithShape="0">
              <a:prstClr val="black">
                <a:alpha val="40000"/>
              </a:prstClr>
            </a:outerShdw>
          </a:effectLst>
        </p:spPr>
      </p:pic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 rot="21287747">
            <a:off x="6119934" y="784237"/>
            <a:ext cx="1276152" cy="2125866"/>
          </a:xfrm>
          <a:custGeom>
            <a:avLst/>
            <a:gdLst>
              <a:gd name="connsiteX0" fmla="*/ 0 w 2571750"/>
              <a:gd name="connsiteY0" fmla="*/ 0 h 5486400"/>
              <a:gd name="connsiteX1" fmla="*/ 2571750 w 2571750"/>
              <a:gd name="connsiteY1" fmla="*/ 0 h 5486400"/>
              <a:gd name="connsiteX2" fmla="*/ 2571750 w 2571750"/>
              <a:gd name="connsiteY2" fmla="*/ 5486400 h 5486400"/>
              <a:gd name="connsiteX3" fmla="*/ 0 w 2571750"/>
              <a:gd name="connsiteY3" fmla="*/ 5486400 h 5486400"/>
              <a:gd name="connsiteX4" fmla="*/ 0 w 2571750"/>
              <a:gd name="connsiteY4" fmla="*/ 0 h 5486400"/>
              <a:gd name="connsiteX0-1" fmla="*/ 0 w 2754630"/>
              <a:gd name="connsiteY0-2" fmla="*/ 0 h 5486400"/>
              <a:gd name="connsiteX1-3" fmla="*/ 2754630 w 2754630"/>
              <a:gd name="connsiteY1-4" fmla="*/ 15240 h 5486400"/>
              <a:gd name="connsiteX2-5" fmla="*/ 2571750 w 2754630"/>
              <a:gd name="connsiteY2-6" fmla="*/ 5486400 h 5486400"/>
              <a:gd name="connsiteX3-7" fmla="*/ 0 w 2754630"/>
              <a:gd name="connsiteY3-8" fmla="*/ 5486400 h 5486400"/>
              <a:gd name="connsiteX4-9" fmla="*/ 0 w 2754630"/>
              <a:gd name="connsiteY4-10" fmla="*/ 0 h 5486400"/>
              <a:gd name="connsiteX0-11" fmla="*/ 0 w 2945130"/>
              <a:gd name="connsiteY0-12" fmla="*/ 0 h 5486400"/>
              <a:gd name="connsiteX1-13" fmla="*/ 2945130 w 2945130"/>
              <a:gd name="connsiteY1-14" fmla="*/ 68580 h 5486400"/>
              <a:gd name="connsiteX2-15" fmla="*/ 2571750 w 2945130"/>
              <a:gd name="connsiteY2-16" fmla="*/ 5486400 h 5486400"/>
              <a:gd name="connsiteX3-17" fmla="*/ 0 w 2945130"/>
              <a:gd name="connsiteY3-18" fmla="*/ 5486400 h 5486400"/>
              <a:gd name="connsiteX4-19" fmla="*/ 0 w 2945130"/>
              <a:gd name="connsiteY4-20" fmla="*/ 0 h 5486400"/>
              <a:gd name="connsiteX0-21" fmla="*/ 0 w 2922270"/>
              <a:gd name="connsiteY0-22" fmla="*/ 0 h 5486400"/>
              <a:gd name="connsiteX1-23" fmla="*/ 2922270 w 2922270"/>
              <a:gd name="connsiteY1-24" fmla="*/ 68580 h 5486400"/>
              <a:gd name="connsiteX2-25" fmla="*/ 2571750 w 2922270"/>
              <a:gd name="connsiteY2-26" fmla="*/ 5486400 h 5486400"/>
              <a:gd name="connsiteX3-27" fmla="*/ 0 w 2922270"/>
              <a:gd name="connsiteY3-28" fmla="*/ 5486400 h 5486400"/>
              <a:gd name="connsiteX4-29" fmla="*/ 0 w 2922270"/>
              <a:gd name="connsiteY4-30" fmla="*/ 0 h 5486400"/>
              <a:gd name="connsiteX0-31" fmla="*/ 0 w 2945130"/>
              <a:gd name="connsiteY0-32" fmla="*/ 0 h 5478780"/>
              <a:gd name="connsiteX1-33" fmla="*/ 2945130 w 2945130"/>
              <a:gd name="connsiteY1-34" fmla="*/ 60960 h 5478780"/>
              <a:gd name="connsiteX2-35" fmla="*/ 2594610 w 2945130"/>
              <a:gd name="connsiteY2-36" fmla="*/ 5478780 h 5478780"/>
              <a:gd name="connsiteX3-37" fmla="*/ 22860 w 2945130"/>
              <a:gd name="connsiteY3-38" fmla="*/ 5478780 h 5478780"/>
              <a:gd name="connsiteX4-39" fmla="*/ 0 w 2945130"/>
              <a:gd name="connsiteY4-40" fmla="*/ 0 h 5478780"/>
              <a:gd name="connsiteX0-41" fmla="*/ 0 w 2975610"/>
              <a:gd name="connsiteY0-42" fmla="*/ 0 h 5509260"/>
              <a:gd name="connsiteX1-43" fmla="*/ 2975610 w 2975610"/>
              <a:gd name="connsiteY1-44" fmla="*/ 91440 h 5509260"/>
              <a:gd name="connsiteX2-45" fmla="*/ 2625090 w 2975610"/>
              <a:gd name="connsiteY2-46" fmla="*/ 5509260 h 5509260"/>
              <a:gd name="connsiteX3-47" fmla="*/ 53340 w 2975610"/>
              <a:gd name="connsiteY3-48" fmla="*/ 5509260 h 5509260"/>
              <a:gd name="connsiteX4-49" fmla="*/ 0 w 2975610"/>
              <a:gd name="connsiteY4-50" fmla="*/ 0 h 5509260"/>
              <a:gd name="connsiteX0-51" fmla="*/ 0 w 2967990"/>
              <a:gd name="connsiteY0-52" fmla="*/ 0 h 5486400"/>
              <a:gd name="connsiteX1-53" fmla="*/ 2967990 w 2967990"/>
              <a:gd name="connsiteY1-54" fmla="*/ 68580 h 5486400"/>
              <a:gd name="connsiteX2-55" fmla="*/ 2617470 w 2967990"/>
              <a:gd name="connsiteY2-56" fmla="*/ 5486400 h 5486400"/>
              <a:gd name="connsiteX3-57" fmla="*/ 45720 w 2967990"/>
              <a:gd name="connsiteY3-58" fmla="*/ 5486400 h 5486400"/>
              <a:gd name="connsiteX4-59" fmla="*/ 0 w 2967990"/>
              <a:gd name="connsiteY4-60" fmla="*/ 0 h 5486400"/>
              <a:gd name="connsiteX0-61" fmla="*/ 0 w 3097530"/>
              <a:gd name="connsiteY0-62" fmla="*/ 0 h 5486400"/>
              <a:gd name="connsiteX1-63" fmla="*/ 2967990 w 3097530"/>
              <a:gd name="connsiteY1-64" fmla="*/ 68580 h 5486400"/>
              <a:gd name="connsiteX2-65" fmla="*/ 3097530 w 3097530"/>
              <a:gd name="connsiteY2-66" fmla="*/ 5242560 h 5486400"/>
              <a:gd name="connsiteX3-67" fmla="*/ 45720 w 3097530"/>
              <a:gd name="connsiteY3-68" fmla="*/ 5486400 h 5486400"/>
              <a:gd name="connsiteX4-69" fmla="*/ 0 w 3097530"/>
              <a:gd name="connsiteY4-70" fmla="*/ 0 h 5486400"/>
              <a:gd name="connsiteX0-71" fmla="*/ 0 w 3166110"/>
              <a:gd name="connsiteY0-72" fmla="*/ 0 h 5486400"/>
              <a:gd name="connsiteX1-73" fmla="*/ 2967990 w 3166110"/>
              <a:gd name="connsiteY1-74" fmla="*/ 68580 h 5486400"/>
              <a:gd name="connsiteX2-75" fmla="*/ 3166110 w 3166110"/>
              <a:gd name="connsiteY2-76" fmla="*/ 5128260 h 5486400"/>
              <a:gd name="connsiteX3-77" fmla="*/ 45720 w 3166110"/>
              <a:gd name="connsiteY3-78" fmla="*/ 5486400 h 5486400"/>
              <a:gd name="connsiteX4-79" fmla="*/ 0 w 3166110"/>
              <a:gd name="connsiteY4-80" fmla="*/ 0 h 5486400"/>
              <a:gd name="connsiteX0-81" fmla="*/ 0 w 3128010"/>
              <a:gd name="connsiteY0-82" fmla="*/ 0 h 5486400"/>
              <a:gd name="connsiteX1-83" fmla="*/ 2967990 w 3128010"/>
              <a:gd name="connsiteY1-84" fmla="*/ 68580 h 5486400"/>
              <a:gd name="connsiteX2-85" fmla="*/ 3128010 w 3128010"/>
              <a:gd name="connsiteY2-86" fmla="*/ 5113020 h 5486400"/>
              <a:gd name="connsiteX3-87" fmla="*/ 45720 w 3128010"/>
              <a:gd name="connsiteY3-88" fmla="*/ 5486400 h 5486400"/>
              <a:gd name="connsiteX4-89" fmla="*/ 0 w 3128010"/>
              <a:gd name="connsiteY4-90" fmla="*/ 0 h 5486400"/>
              <a:gd name="connsiteX0-91" fmla="*/ 0 w 3120390"/>
              <a:gd name="connsiteY0-92" fmla="*/ 0 h 5486400"/>
              <a:gd name="connsiteX1-93" fmla="*/ 2967990 w 3120390"/>
              <a:gd name="connsiteY1-94" fmla="*/ 68580 h 5486400"/>
              <a:gd name="connsiteX2-95" fmla="*/ 3120390 w 3120390"/>
              <a:gd name="connsiteY2-96" fmla="*/ 5105400 h 5486400"/>
              <a:gd name="connsiteX3-97" fmla="*/ 45720 w 3120390"/>
              <a:gd name="connsiteY3-98" fmla="*/ 5486400 h 5486400"/>
              <a:gd name="connsiteX4-99" fmla="*/ 0 w 3120390"/>
              <a:gd name="connsiteY4-100" fmla="*/ 0 h 5486400"/>
              <a:gd name="connsiteX0-101" fmla="*/ 0 w 3120390"/>
              <a:gd name="connsiteY0-102" fmla="*/ 0 h 5486400"/>
              <a:gd name="connsiteX1-103" fmla="*/ 2967990 w 3120390"/>
              <a:gd name="connsiteY1-104" fmla="*/ 68580 h 5486400"/>
              <a:gd name="connsiteX2-105" fmla="*/ 3120390 w 3120390"/>
              <a:gd name="connsiteY2-106" fmla="*/ 5090160 h 5486400"/>
              <a:gd name="connsiteX3-107" fmla="*/ 45720 w 3120390"/>
              <a:gd name="connsiteY3-108" fmla="*/ 5486400 h 5486400"/>
              <a:gd name="connsiteX4-109" fmla="*/ 0 w 3120390"/>
              <a:gd name="connsiteY4-110" fmla="*/ 0 h 5486400"/>
              <a:gd name="connsiteX0-111" fmla="*/ 0 w 3143250"/>
              <a:gd name="connsiteY0-112" fmla="*/ 0 h 5486400"/>
              <a:gd name="connsiteX1-113" fmla="*/ 2967990 w 3143250"/>
              <a:gd name="connsiteY1-114" fmla="*/ 68580 h 5486400"/>
              <a:gd name="connsiteX2-115" fmla="*/ 3143250 w 3143250"/>
              <a:gd name="connsiteY2-116" fmla="*/ 5082540 h 5486400"/>
              <a:gd name="connsiteX3-117" fmla="*/ 45720 w 3143250"/>
              <a:gd name="connsiteY3-118" fmla="*/ 5486400 h 5486400"/>
              <a:gd name="connsiteX4-119" fmla="*/ 0 w 3143250"/>
              <a:gd name="connsiteY4-120" fmla="*/ 0 h 5486400"/>
              <a:gd name="connsiteX0-121" fmla="*/ 0 w 3143250"/>
              <a:gd name="connsiteY0-122" fmla="*/ 0 h 5486400"/>
              <a:gd name="connsiteX1-123" fmla="*/ 2967990 w 3143250"/>
              <a:gd name="connsiteY1-124" fmla="*/ 68580 h 5486400"/>
              <a:gd name="connsiteX2-125" fmla="*/ 3143250 w 3143250"/>
              <a:gd name="connsiteY2-126" fmla="*/ 5067300 h 5486400"/>
              <a:gd name="connsiteX3-127" fmla="*/ 45720 w 3143250"/>
              <a:gd name="connsiteY3-128" fmla="*/ 5486400 h 5486400"/>
              <a:gd name="connsiteX4-129" fmla="*/ 0 w 3143250"/>
              <a:gd name="connsiteY4-130" fmla="*/ 0 h 5486400"/>
              <a:gd name="connsiteX0-131" fmla="*/ 0 w 3143250"/>
              <a:gd name="connsiteY0-132" fmla="*/ 0 h 5364480"/>
              <a:gd name="connsiteX1-133" fmla="*/ 2967990 w 3143250"/>
              <a:gd name="connsiteY1-134" fmla="*/ 68580 h 5364480"/>
              <a:gd name="connsiteX2-135" fmla="*/ 3143250 w 3143250"/>
              <a:gd name="connsiteY2-136" fmla="*/ 5067300 h 5364480"/>
              <a:gd name="connsiteX3-137" fmla="*/ 137160 w 3143250"/>
              <a:gd name="connsiteY3-138" fmla="*/ 5364480 h 5364480"/>
              <a:gd name="connsiteX4-139" fmla="*/ 0 w 3143250"/>
              <a:gd name="connsiteY4-140" fmla="*/ 0 h 5364480"/>
              <a:gd name="connsiteX0-141" fmla="*/ 0 w 3143250"/>
              <a:gd name="connsiteY0-142" fmla="*/ 0 h 5212080"/>
              <a:gd name="connsiteX1-143" fmla="*/ 2967990 w 3143250"/>
              <a:gd name="connsiteY1-144" fmla="*/ 68580 h 5212080"/>
              <a:gd name="connsiteX2-145" fmla="*/ 3143250 w 3143250"/>
              <a:gd name="connsiteY2-146" fmla="*/ 5067300 h 5212080"/>
              <a:gd name="connsiteX3-147" fmla="*/ 152400 w 3143250"/>
              <a:gd name="connsiteY3-148" fmla="*/ 5212080 h 5212080"/>
              <a:gd name="connsiteX4-149" fmla="*/ 0 w 3143250"/>
              <a:gd name="connsiteY4-150" fmla="*/ 0 h 5212080"/>
              <a:gd name="connsiteX0-151" fmla="*/ 0 w 3143250"/>
              <a:gd name="connsiteY0-152" fmla="*/ 0 h 5113020"/>
              <a:gd name="connsiteX1-153" fmla="*/ 2967990 w 3143250"/>
              <a:gd name="connsiteY1-154" fmla="*/ 68580 h 5113020"/>
              <a:gd name="connsiteX2-155" fmla="*/ 3143250 w 3143250"/>
              <a:gd name="connsiteY2-156" fmla="*/ 5067300 h 5113020"/>
              <a:gd name="connsiteX3-157" fmla="*/ 198120 w 3143250"/>
              <a:gd name="connsiteY3-158" fmla="*/ 5113020 h 5113020"/>
              <a:gd name="connsiteX4-159" fmla="*/ 0 w 3143250"/>
              <a:gd name="connsiteY4-160" fmla="*/ 0 h 5113020"/>
              <a:gd name="connsiteX0-161" fmla="*/ 0 w 3143250"/>
              <a:gd name="connsiteY0-162" fmla="*/ 0 h 5097780"/>
              <a:gd name="connsiteX1-163" fmla="*/ 2967990 w 3143250"/>
              <a:gd name="connsiteY1-164" fmla="*/ 68580 h 5097780"/>
              <a:gd name="connsiteX2-165" fmla="*/ 3143250 w 3143250"/>
              <a:gd name="connsiteY2-166" fmla="*/ 5067300 h 5097780"/>
              <a:gd name="connsiteX3-167" fmla="*/ 236220 w 3143250"/>
              <a:gd name="connsiteY3-168" fmla="*/ 5097780 h 5097780"/>
              <a:gd name="connsiteX4-169" fmla="*/ 0 w 3143250"/>
              <a:gd name="connsiteY4-170" fmla="*/ 0 h 5097780"/>
              <a:gd name="connsiteX0-171" fmla="*/ 0 w 3143250"/>
              <a:gd name="connsiteY0-172" fmla="*/ 0 h 5067300"/>
              <a:gd name="connsiteX1-173" fmla="*/ 2967990 w 3143250"/>
              <a:gd name="connsiteY1-174" fmla="*/ 68580 h 5067300"/>
              <a:gd name="connsiteX2-175" fmla="*/ 3143250 w 3143250"/>
              <a:gd name="connsiteY2-176" fmla="*/ 5067300 h 5067300"/>
              <a:gd name="connsiteX3-177" fmla="*/ 236220 w 3143250"/>
              <a:gd name="connsiteY3-178" fmla="*/ 5029200 h 5067300"/>
              <a:gd name="connsiteX4-179" fmla="*/ 0 w 3143250"/>
              <a:gd name="connsiteY4-180" fmla="*/ 0 h 5067300"/>
              <a:gd name="connsiteX0-181" fmla="*/ 0 w 3143250"/>
              <a:gd name="connsiteY0-182" fmla="*/ 0 h 5067300"/>
              <a:gd name="connsiteX1-183" fmla="*/ 2967990 w 3143250"/>
              <a:gd name="connsiteY1-184" fmla="*/ 68580 h 5067300"/>
              <a:gd name="connsiteX2-185" fmla="*/ 3143250 w 3143250"/>
              <a:gd name="connsiteY2-186" fmla="*/ 5067300 h 5067300"/>
              <a:gd name="connsiteX3-187" fmla="*/ 266700 w 3143250"/>
              <a:gd name="connsiteY3-188" fmla="*/ 5067300 h 5067300"/>
              <a:gd name="connsiteX4-189" fmla="*/ 0 w 3143250"/>
              <a:gd name="connsiteY4-190" fmla="*/ 0 h 5067300"/>
              <a:gd name="connsiteX0-191" fmla="*/ 0 w 3143250"/>
              <a:gd name="connsiteY0-192" fmla="*/ 0 h 5067300"/>
              <a:gd name="connsiteX1-193" fmla="*/ 2967990 w 3143250"/>
              <a:gd name="connsiteY1-194" fmla="*/ 68580 h 5067300"/>
              <a:gd name="connsiteX2-195" fmla="*/ 3143250 w 3143250"/>
              <a:gd name="connsiteY2-196" fmla="*/ 5067300 h 5067300"/>
              <a:gd name="connsiteX3-197" fmla="*/ 259080 w 3143250"/>
              <a:gd name="connsiteY3-198" fmla="*/ 5067300 h 5067300"/>
              <a:gd name="connsiteX4-199" fmla="*/ 0 w 3143250"/>
              <a:gd name="connsiteY4-200" fmla="*/ 0 h 5067300"/>
              <a:gd name="connsiteX0-201" fmla="*/ 0 w 3128010"/>
              <a:gd name="connsiteY0-202" fmla="*/ 0 h 5067300"/>
              <a:gd name="connsiteX1-203" fmla="*/ 2967990 w 3128010"/>
              <a:gd name="connsiteY1-204" fmla="*/ 68580 h 5067300"/>
              <a:gd name="connsiteX2-205" fmla="*/ 3128010 w 3128010"/>
              <a:gd name="connsiteY2-206" fmla="*/ 5067300 h 5067300"/>
              <a:gd name="connsiteX3-207" fmla="*/ 259080 w 3128010"/>
              <a:gd name="connsiteY3-208" fmla="*/ 5067300 h 5067300"/>
              <a:gd name="connsiteX4-209" fmla="*/ 0 w 3128010"/>
              <a:gd name="connsiteY4-210" fmla="*/ 0 h 5067300"/>
              <a:gd name="connsiteX0-211" fmla="*/ 0 w 3105150"/>
              <a:gd name="connsiteY0-212" fmla="*/ 0 h 5074920"/>
              <a:gd name="connsiteX1-213" fmla="*/ 2967990 w 3105150"/>
              <a:gd name="connsiteY1-214" fmla="*/ 68580 h 5074920"/>
              <a:gd name="connsiteX2-215" fmla="*/ 3105150 w 3105150"/>
              <a:gd name="connsiteY2-216" fmla="*/ 5074920 h 5074920"/>
              <a:gd name="connsiteX3-217" fmla="*/ 259080 w 3105150"/>
              <a:gd name="connsiteY3-218" fmla="*/ 5067300 h 5074920"/>
              <a:gd name="connsiteX4-219" fmla="*/ 0 w 3105150"/>
              <a:gd name="connsiteY4-220" fmla="*/ 0 h 5074920"/>
              <a:gd name="connsiteX0-221" fmla="*/ 0 w 3082290"/>
              <a:gd name="connsiteY0-222" fmla="*/ 0 h 5074920"/>
              <a:gd name="connsiteX1-223" fmla="*/ 2967990 w 3082290"/>
              <a:gd name="connsiteY1-224" fmla="*/ 68580 h 5074920"/>
              <a:gd name="connsiteX2-225" fmla="*/ 3082290 w 3082290"/>
              <a:gd name="connsiteY2-226" fmla="*/ 5074920 h 5074920"/>
              <a:gd name="connsiteX3-227" fmla="*/ 259080 w 3082290"/>
              <a:gd name="connsiteY3-228" fmla="*/ 5067300 h 5074920"/>
              <a:gd name="connsiteX4-229" fmla="*/ 0 w 3082290"/>
              <a:gd name="connsiteY4-230" fmla="*/ 0 h 5074920"/>
              <a:gd name="connsiteX0-231" fmla="*/ 0 w 3059430"/>
              <a:gd name="connsiteY0-232" fmla="*/ 0 h 5074920"/>
              <a:gd name="connsiteX1-233" fmla="*/ 2967990 w 3059430"/>
              <a:gd name="connsiteY1-234" fmla="*/ 68580 h 5074920"/>
              <a:gd name="connsiteX2-235" fmla="*/ 3059430 w 3059430"/>
              <a:gd name="connsiteY2-236" fmla="*/ 5074920 h 5074920"/>
              <a:gd name="connsiteX3-237" fmla="*/ 259080 w 3059430"/>
              <a:gd name="connsiteY3-238" fmla="*/ 5067300 h 5074920"/>
              <a:gd name="connsiteX4-239" fmla="*/ 0 w 3059430"/>
              <a:gd name="connsiteY4-240" fmla="*/ 0 h 5074920"/>
              <a:gd name="connsiteX0-241" fmla="*/ 0 w 3105150"/>
              <a:gd name="connsiteY0-242" fmla="*/ 0 h 5052060"/>
              <a:gd name="connsiteX1-243" fmla="*/ 3013710 w 3105150"/>
              <a:gd name="connsiteY1-244" fmla="*/ 45720 h 5052060"/>
              <a:gd name="connsiteX2-245" fmla="*/ 3105150 w 3105150"/>
              <a:gd name="connsiteY2-246" fmla="*/ 5052060 h 5052060"/>
              <a:gd name="connsiteX3-247" fmla="*/ 304800 w 3105150"/>
              <a:gd name="connsiteY3-248" fmla="*/ 5044440 h 5052060"/>
              <a:gd name="connsiteX4-249" fmla="*/ 0 w 3105150"/>
              <a:gd name="connsiteY4-250" fmla="*/ 0 h 5052060"/>
              <a:gd name="connsiteX0-251" fmla="*/ 0 w 3120390"/>
              <a:gd name="connsiteY0-252" fmla="*/ 0 h 5052060"/>
              <a:gd name="connsiteX1-253" fmla="*/ 3028950 w 3120390"/>
              <a:gd name="connsiteY1-254" fmla="*/ 45720 h 5052060"/>
              <a:gd name="connsiteX2-255" fmla="*/ 3120390 w 3120390"/>
              <a:gd name="connsiteY2-256" fmla="*/ 5052060 h 5052060"/>
              <a:gd name="connsiteX3-257" fmla="*/ 320040 w 3120390"/>
              <a:gd name="connsiteY3-258" fmla="*/ 5044440 h 5052060"/>
              <a:gd name="connsiteX4-259" fmla="*/ 0 w 3120390"/>
              <a:gd name="connsiteY4-260" fmla="*/ 0 h 5052060"/>
              <a:gd name="connsiteX0-261" fmla="*/ 0 w 3120390"/>
              <a:gd name="connsiteY0-262" fmla="*/ 0 h 5052060"/>
              <a:gd name="connsiteX1-263" fmla="*/ 2990850 w 3120390"/>
              <a:gd name="connsiteY1-264" fmla="*/ 53340 h 5052060"/>
              <a:gd name="connsiteX2-265" fmla="*/ 3120390 w 3120390"/>
              <a:gd name="connsiteY2-266" fmla="*/ 5052060 h 5052060"/>
              <a:gd name="connsiteX3-267" fmla="*/ 320040 w 3120390"/>
              <a:gd name="connsiteY3-268" fmla="*/ 5044440 h 5052060"/>
              <a:gd name="connsiteX4-269" fmla="*/ 0 w 3120390"/>
              <a:gd name="connsiteY4-270" fmla="*/ 0 h 5052060"/>
              <a:gd name="connsiteX0-271" fmla="*/ 0 w 3120390"/>
              <a:gd name="connsiteY0-272" fmla="*/ 0 h 5052060"/>
              <a:gd name="connsiteX1-273" fmla="*/ 2952750 w 3120390"/>
              <a:gd name="connsiteY1-274" fmla="*/ 68580 h 5052060"/>
              <a:gd name="connsiteX2-275" fmla="*/ 3120390 w 3120390"/>
              <a:gd name="connsiteY2-276" fmla="*/ 5052060 h 5052060"/>
              <a:gd name="connsiteX3-277" fmla="*/ 320040 w 3120390"/>
              <a:gd name="connsiteY3-278" fmla="*/ 5044440 h 5052060"/>
              <a:gd name="connsiteX4-279" fmla="*/ 0 w 3120390"/>
              <a:gd name="connsiteY4-280" fmla="*/ 0 h 5052060"/>
              <a:gd name="connsiteX0-281" fmla="*/ 0 w 3120390"/>
              <a:gd name="connsiteY0-282" fmla="*/ 0 h 5052060"/>
              <a:gd name="connsiteX1-283" fmla="*/ 2922270 w 3120390"/>
              <a:gd name="connsiteY1-284" fmla="*/ 68580 h 5052060"/>
              <a:gd name="connsiteX2-285" fmla="*/ 3120390 w 3120390"/>
              <a:gd name="connsiteY2-286" fmla="*/ 5052060 h 5052060"/>
              <a:gd name="connsiteX3-287" fmla="*/ 320040 w 3120390"/>
              <a:gd name="connsiteY3-288" fmla="*/ 5044440 h 5052060"/>
              <a:gd name="connsiteX4-289" fmla="*/ 0 w 3120390"/>
              <a:gd name="connsiteY4-290" fmla="*/ 0 h 5052060"/>
              <a:gd name="connsiteX0-291" fmla="*/ 0 w 3120390"/>
              <a:gd name="connsiteY0-292" fmla="*/ 0 h 5052060"/>
              <a:gd name="connsiteX1-293" fmla="*/ 2922270 w 3120390"/>
              <a:gd name="connsiteY1-294" fmla="*/ 91440 h 5052060"/>
              <a:gd name="connsiteX2-295" fmla="*/ 3120390 w 3120390"/>
              <a:gd name="connsiteY2-296" fmla="*/ 5052060 h 5052060"/>
              <a:gd name="connsiteX3-297" fmla="*/ 320040 w 3120390"/>
              <a:gd name="connsiteY3-298" fmla="*/ 5044440 h 5052060"/>
              <a:gd name="connsiteX4-299" fmla="*/ 0 w 3120390"/>
              <a:gd name="connsiteY4-300" fmla="*/ 0 h 5052060"/>
              <a:gd name="connsiteX0-301" fmla="*/ 0 w 3150870"/>
              <a:gd name="connsiteY0-302" fmla="*/ 0 h 5052060"/>
              <a:gd name="connsiteX1-303" fmla="*/ 2922270 w 3150870"/>
              <a:gd name="connsiteY1-304" fmla="*/ 91440 h 5052060"/>
              <a:gd name="connsiteX2-305" fmla="*/ 3150870 w 3150870"/>
              <a:gd name="connsiteY2-306" fmla="*/ 5052060 h 5052060"/>
              <a:gd name="connsiteX3-307" fmla="*/ 320040 w 3150870"/>
              <a:gd name="connsiteY3-308" fmla="*/ 5044440 h 5052060"/>
              <a:gd name="connsiteX4-309" fmla="*/ 0 w 3150870"/>
              <a:gd name="connsiteY4-310" fmla="*/ 0 h 5052060"/>
              <a:gd name="connsiteX0-311" fmla="*/ 0 w 3150870"/>
              <a:gd name="connsiteY0-312" fmla="*/ 0 h 5268723"/>
              <a:gd name="connsiteX1-313" fmla="*/ 2922270 w 3150870"/>
              <a:gd name="connsiteY1-314" fmla="*/ 91440 h 5268723"/>
              <a:gd name="connsiteX2-315" fmla="*/ 3150870 w 3150870"/>
              <a:gd name="connsiteY2-316" fmla="*/ 5052060 h 5268723"/>
              <a:gd name="connsiteX3-317" fmla="*/ 362586 w 3150870"/>
              <a:gd name="connsiteY3-318" fmla="*/ 5268724 h 5268723"/>
              <a:gd name="connsiteX4-319" fmla="*/ 0 w 3150870"/>
              <a:gd name="connsiteY4-320" fmla="*/ 0 h 5268723"/>
              <a:gd name="connsiteX0-321" fmla="*/ 0 w 3150870"/>
              <a:gd name="connsiteY0-322" fmla="*/ 0 h 5268728"/>
              <a:gd name="connsiteX1-323" fmla="*/ 2922270 w 3150870"/>
              <a:gd name="connsiteY1-324" fmla="*/ 91440 h 5268728"/>
              <a:gd name="connsiteX2-325" fmla="*/ 3150870 w 3150870"/>
              <a:gd name="connsiteY2-326" fmla="*/ 5052060 h 5268728"/>
              <a:gd name="connsiteX3-327" fmla="*/ 362585 w 3150870"/>
              <a:gd name="connsiteY3-328" fmla="*/ 5268727 h 5268728"/>
              <a:gd name="connsiteX4-329" fmla="*/ 0 w 3150870"/>
              <a:gd name="connsiteY4-330" fmla="*/ 0 h 5268728"/>
              <a:gd name="connsiteX0-331" fmla="*/ 0 w 3150870"/>
              <a:gd name="connsiteY0-332" fmla="*/ 0 h 5190657"/>
              <a:gd name="connsiteX1-333" fmla="*/ 2922270 w 3150870"/>
              <a:gd name="connsiteY1-334" fmla="*/ 91440 h 5190657"/>
              <a:gd name="connsiteX2-335" fmla="*/ 3150870 w 3150870"/>
              <a:gd name="connsiteY2-336" fmla="*/ 5052060 h 5190657"/>
              <a:gd name="connsiteX3-337" fmla="*/ 369696 w 3150870"/>
              <a:gd name="connsiteY3-338" fmla="*/ 5190658 h 5190657"/>
              <a:gd name="connsiteX4-339" fmla="*/ 0 w 3150870"/>
              <a:gd name="connsiteY4-340" fmla="*/ 0 h 5190657"/>
              <a:gd name="connsiteX0-341" fmla="*/ 0 w 3150870"/>
              <a:gd name="connsiteY0-342" fmla="*/ 0 h 5238922"/>
              <a:gd name="connsiteX1-343" fmla="*/ 2922270 w 3150870"/>
              <a:gd name="connsiteY1-344" fmla="*/ 91440 h 5238922"/>
              <a:gd name="connsiteX2-345" fmla="*/ 3150870 w 3150870"/>
              <a:gd name="connsiteY2-346" fmla="*/ 5052060 h 5238922"/>
              <a:gd name="connsiteX3-347" fmla="*/ 381045 w 3150870"/>
              <a:gd name="connsiteY3-348" fmla="*/ 5238922 h 5238922"/>
              <a:gd name="connsiteX4-349" fmla="*/ 0 w 3150870"/>
              <a:gd name="connsiteY4-350" fmla="*/ 0 h 5238922"/>
              <a:gd name="connsiteX0-351" fmla="*/ 0 w 3150870"/>
              <a:gd name="connsiteY0-352" fmla="*/ 0 h 5248848"/>
              <a:gd name="connsiteX1-353" fmla="*/ 2922270 w 3150870"/>
              <a:gd name="connsiteY1-354" fmla="*/ 91440 h 5248848"/>
              <a:gd name="connsiteX2-355" fmla="*/ 3150870 w 3150870"/>
              <a:gd name="connsiteY2-356" fmla="*/ 5052060 h 5248848"/>
              <a:gd name="connsiteX3-357" fmla="*/ 317167 w 3150870"/>
              <a:gd name="connsiteY3-358" fmla="*/ 5248847 h 5248848"/>
              <a:gd name="connsiteX4-359" fmla="*/ 0 w 3150870"/>
              <a:gd name="connsiteY4-360" fmla="*/ 0 h 5248848"/>
              <a:gd name="connsiteX0-361" fmla="*/ 0 w 3150870"/>
              <a:gd name="connsiteY0-362" fmla="*/ 0 h 5248848"/>
              <a:gd name="connsiteX1-363" fmla="*/ 2835666 w 3150870"/>
              <a:gd name="connsiteY1-364" fmla="*/ 178013 h 5248848"/>
              <a:gd name="connsiteX2-365" fmla="*/ 3150870 w 3150870"/>
              <a:gd name="connsiteY2-366" fmla="*/ 5052060 h 5248848"/>
              <a:gd name="connsiteX3-367" fmla="*/ 317167 w 3150870"/>
              <a:gd name="connsiteY3-368" fmla="*/ 5248847 h 5248848"/>
              <a:gd name="connsiteX4-369" fmla="*/ 0 w 3150870"/>
              <a:gd name="connsiteY4-370" fmla="*/ 0 h 5248848"/>
              <a:gd name="connsiteX0-371" fmla="*/ 0 w 3150870"/>
              <a:gd name="connsiteY0-372" fmla="*/ 0 h 5248848"/>
              <a:gd name="connsiteX1-373" fmla="*/ 2879661 w 3150870"/>
              <a:gd name="connsiteY1-374" fmla="*/ 213507 h 5248848"/>
              <a:gd name="connsiteX2-375" fmla="*/ 3150870 w 3150870"/>
              <a:gd name="connsiteY2-376" fmla="*/ 5052060 h 5248848"/>
              <a:gd name="connsiteX3-377" fmla="*/ 317167 w 3150870"/>
              <a:gd name="connsiteY3-378" fmla="*/ 5248847 h 5248848"/>
              <a:gd name="connsiteX4-379" fmla="*/ 0 w 3150870"/>
              <a:gd name="connsiteY4-380" fmla="*/ 0 h 5248848"/>
              <a:gd name="connsiteX0-381" fmla="*/ 0 w 3150870"/>
              <a:gd name="connsiteY0-382" fmla="*/ 0 h 5248848"/>
              <a:gd name="connsiteX1-383" fmla="*/ 2925080 w 3150870"/>
              <a:gd name="connsiteY1-384" fmla="*/ 233387 h 5248848"/>
              <a:gd name="connsiteX2-385" fmla="*/ 3150870 w 3150870"/>
              <a:gd name="connsiteY2-386" fmla="*/ 5052060 h 5248848"/>
              <a:gd name="connsiteX3-387" fmla="*/ 317167 w 3150870"/>
              <a:gd name="connsiteY3-388" fmla="*/ 5248847 h 5248848"/>
              <a:gd name="connsiteX4-389" fmla="*/ 0 w 3150870"/>
              <a:gd name="connsiteY4-390" fmla="*/ 0 h 52488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150870" h="5248848">
                <a:moveTo>
                  <a:pt x="0" y="0"/>
                </a:moveTo>
                <a:lnTo>
                  <a:pt x="2925080" y="233387"/>
                </a:lnTo>
                <a:lnTo>
                  <a:pt x="3150870" y="5052060"/>
                </a:lnTo>
                <a:lnTo>
                  <a:pt x="317167" y="524884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63500">
              <a:schemeClr val="tx1">
                <a:lumMod val="75000"/>
                <a:lumOff val="25000"/>
              </a:schemeClr>
            </a:innerShdw>
          </a:effectLst>
          <a:scene3d>
            <a:camera prst="perspectiveContrastingRightFacing" fov="2400000">
              <a:rot lat="21041954" lon="18810792" rev="923834"/>
            </a:camera>
            <a:lightRig rig="threePt" dir="t"/>
          </a:scene3d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 rot="1100539" flipH="1">
            <a:off x="7226801" y="1260572"/>
            <a:ext cx="3222204" cy="5370338"/>
          </a:xfrm>
          <a:prstGeom prst="rect">
            <a:avLst/>
          </a:prstGeom>
          <a:effectLst>
            <a:outerShdw blurRad="1270000" dist="1346200" dir="8100000" sx="90000" sy="90000" algn="tr" rotWithShape="0">
              <a:prstClr val="black">
                <a:alpha val="40000"/>
              </a:prstClr>
            </a:outerShdw>
          </a:effectLst>
        </p:spPr>
      </p:pic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 rot="2159736">
            <a:off x="7867519" y="2191745"/>
            <a:ext cx="2280427" cy="3734949"/>
          </a:xfrm>
          <a:custGeom>
            <a:avLst/>
            <a:gdLst>
              <a:gd name="connsiteX0" fmla="*/ 0 w 2571750"/>
              <a:gd name="connsiteY0" fmla="*/ 0 h 5486400"/>
              <a:gd name="connsiteX1" fmla="*/ 2571750 w 2571750"/>
              <a:gd name="connsiteY1" fmla="*/ 0 h 5486400"/>
              <a:gd name="connsiteX2" fmla="*/ 2571750 w 2571750"/>
              <a:gd name="connsiteY2" fmla="*/ 5486400 h 5486400"/>
              <a:gd name="connsiteX3" fmla="*/ 0 w 2571750"/>
              <a:gd name="connsiteY3" fmla="*/ 5486400 h 5486400"/>
              <a:gd name="connsiteX4" fmla="*/ 0 w 2571750"/>
              <a:gd name="connsiteY4" fmla="*/ 0 h 5486400"/>
              <a:gd name="connsiteX0-1" fmla="*/ 0 w 2754630"/>
              <a:gd name="connsiteY0-2" fmla="*/ 0 h 5486400"/>
              <a:gd name="connsiteX1-3" fmla="*/ 2754630 w 2754630"/>
              <a:gd name="connsiteY1-4" fmla="*/ 15240 h 5486400"/>
              <a:gd name="connsiteX2-5" fmla="*/ 2571750 w 2754630"/>
              <a:gd name="connsiteY2-6" fmla="*/ 5486400 h 5486400"/>
              <a:gd name="connsiteX3-7" fmla="*/ 0 w 2754630"/>
              <a:gd name="connsiteY3-8" fmla="*/ 5486400 h 5486400"/>
              <a:gd name="connsiteX4-9" fmla="*/ 0 w 2754630"/>
              <a:gd name="connsiteY4-10" fmla="*/ 0 h 5486400"/>
              <a:gd name="connsiteX0-11" fmla="*/ 0 w 2945130"/>
              <a:gd name="connsiteY0-12" fmla="*/ 0 h 5486400"/>
              <a:gd name="connsiteX1-13" fmla="*/ 2945130 w 2945130"/>
              <a:gd name="connsiteY1-14" fmla="*/ 68580 h 5486400"/>
              <a:gd name="connsiteX2-15" fmla="*/ 2571750 w 2945130"/>
              <a:gd name="connsiteY2-16" fmla="*/ 5486400 h 5486400"/>
              <a:gd name="connsiteX3-17" fmla="*/ 0 w 2945130"/>
              <a:gd name="connsiteY3-18" fmla="*/ 5486400 h 5486400"/>
              <a:gd name="connsiteX4-19" fmla="*/ 0 w 2945130"/>
              <a:gd name="connsiteY4-20" fmla="*/ 0 h 5486400"/>
              <a:gd name="connsiteX0-21" fmla="*/ 0 w 2922270"/>
              <a:gd name="connsiteY0-22" fmla="*/ 0 h 5486400"/>
              <a:gd name="connsiteX1-23" fmla="*/ 2922270 w 2922270"/>
              <a:gd name="connsiteY1-24" fmla="*/ 68580 h 5486400"/>
              <a:gd name="connsiteX2-25" fmla="*/ 2571750 w 2922270"/>
              <a:gd name="connsiteY2-26" fmla="*/ 5486400 h 5486400"/>
              <a:gd name="connsiteX3-27" fmla="*/ 0 w 2922270"/>
              <a:gd name="connsiteY3-28" fmla="*/ 5486400 h 5486400"/>
              <a:gd name="connsiteX4-29" fmla="*/ 0 w 2922270"/>
              <a:gd name="connsiteY4-30" fmla="*/ 0 h 5486400"/>
              <a:gd name="connsiteX0-31" fmla="*/ 0 w 2945130"/>
              <a:gd name="connsiteY0-32" fmla="*/ 0 h 5478780"/>
              <a:gd name="connsiteX1-33" fmla="*/ 2945130 w 2945130"/>
              <a:gd name="connsiteY1-34" fmla="*/ 60960 h 5478780"/>
              <a:gd name="connsiteX2-35" fmla="*/ 2594610 w 2945130"/>
              <a:gd name="connsiteY2-36" fmla="*/ 5478780 h 5478780"/>
              <a:gd name="connsiteX3-37" fmla="*/ 22860 w 2945130"/>
              <a:gd name="connsiteY3-38" fmla="*/ 5478780 h 5478780"/>
              <a:gd name="connsiteX4-39" fmla="*/ 0 w 2945130"/>
              <a:gd name="connsiteY4-40" fmla="*/ 0 h 5478780"/>
              <a:gd name="connsiteX0-41" fmla="*/ 0 w 2975610"/>
              <a:gd name="connsiteY0-42" fmla="*/ 0 h 5509260"/>
              <a:gd name="connsiteX1-43" fmla="*/ 2975610 w 2975610"/>
              <a:gd name="connsiteY1-44" fmla="*/ 91440 h 5509260"/>
              <a:gd name="connsiteX2-45" fmla="*/ 2625090 w 2975610"/>
              <a:gd name="connsiteY2-46" fmla="*/ 5509260 h 5509260"/>
              <a:gd name="connsiteX3-47" fmla="*/ 53340 w 2975610"/>
              <a:gd name="connsiteY3-48" fmla="*/ 5509260 h 5509260"/>
              <a:gd name="connsiteX4-49" fmla="*/ 0 w 2975610"/>
              <a:gd name="connsiteY4-50" fmla="*/ 0 h 5509260"/>
              <a:gd name="connsiteX0-51" fmla="*/ 0 w 2967990"/>
              <a:gd name="connsiteY0-52" fmla="*/ 0 h 5486400"/>
              <a:gd name="connsiteX1-53" fmla="*/ 2967990 w 2967990"/>
              <a:gd name="connsiteY1-54" fmla="*/ 68580 h 5486400"/>
              <a:gd name="connsiteX2-55" fmla="*/ 2617470 w 2967990"/>
              <a:gd name="connsiteY2-56" fmla="*/ 5486400 h 5486400"/>
              <a:gd name="connsiteX3-57" fmla="*/ 45720 w 2967990"/>
              <a:gd name="connsiteY3-58" fmla="*/ 5486400 h 5486400"/>
              <a:gd name="connsiteX4-59" fmla="*/ 0 w 2967990"/>
              <a:gd name="connsiteY4-60" fmla="*/ 0 h 5486400"/>
              <a:gd name="connsiteX0-61" fmla="*/ 0 w 3097530"/>
              <a:gd name="connsiteY0-62" fmla="*/ 0 h 5486400"/>
              <a:gd name="connsiteX1-63" fmla="*/ 2967990 w 3097530"/>
              <a:gd name="connsiteY1-64" fmla="*/ 68580 h 5486400"/>
              <a:gd name="connsiteX2-65" fmla="*/ 3097530 w 3097530"/>
              <a:gd name="connsiteY2-66" fmla="*/ 5242560 h 5486400"/>
              <a:gd name="connsiteX3-67" fmla="*/ 45720 w 3097530"/>
              <a:gd name="connsiteY3-68" fmla="*/ 5486400 h 5486400"/>
              <a:gd name="connsiteX4-69" fmla="*/ 0 w 3097530"/>
              <a:gd name="connsiteY4-70" fmla="*/ 0 h 5486400"/>
              <a:gd name="connsiteX0-71" fmla="*/ 0 w 3166110"/>
              <a:gd name="connsiteY0-72" fmla="*/ 0 h 5486400"/>
              <a:gd name="connsiteX1-73" fmla="*/ 2967990 w 3166110"/>
              <a:gd name="connsiteY1-74" fmla="*/ 68580 h 5486400"/>
              <a:gd name="connsiteX2-75" fmla="*/ 3166110 w 3166110"/>
              <a:gd name="connsiteY2-76" fmla="*/ 5128260 h 5486400"/>
              <a:gd name="connsiteX3-77" fmla="*/ 45720 w 3166110"/>
              <a:gd name="connsiteY3-78" fmla="*/ 5486400 h 5486400"/>
              <a:gd name="connsiteX4-79" fmla="*/ 0 w 3166110"/>
              <a:gd name="connsiteY4-80" fmla="*/ 0 h 5486400"/>
              <a:gd name="connsiteX0-81" fmla="*/ 0 w 3128010"/>
              <a:gd name="connsiteY0-82" fmla="*/ 0 h 5486400"/>
              <a:gd name="connsiteX1-83" fmla="*/ 2967990 w 3128010"/>
              <a:gd name="connsiteY1-84" fmla="*/ 68580 h 5486400"/>
              <a:gd name="connsiteX2-85" fmla="*/ 3128010 w 3128010"/>
              <a:gd name="connsiteY2-86" fmla="*/ 5113020 h 5486400"/>
              <a:gd name="connsiteX3-87" fmla="*/ 45720 w 3128010"/>
              <a:gd name="connsiteY3-88" fmla="*/ 5486400 h 5486400"/>
              <a:gd name="connsiteX4-89" fmla="*/ 0 w 3128010"/>
              <a:gd name="connsiteY4-90" fmla="*/ 0 h 5486400"/>
              <a:gd name="connsiteX0-91" fmla="*/ 0 w 3120390"/>
              <a:gd name="connsiteY0-92" fmla="*/ 0 h 5486400"/>
              <a:gd name="connsiteX1-93" fmla="*/ 2967990 w 3120390"/>
              <a:gd name="connsiteY1-94" fmla="*/ 68580 h 5486400"/>
              <a:gd name="connsiteX2-95" fmla="*/ 3120390 w 3120390"/>
              <a:gd name="connsiteY2-96" fmla="*/ 5105400 h 5486400"/>
              <a:gd name="connsiteX3-97" fmla="*/ 45720 w 3120390"/>
              <a:gd name="connsiteY3-98" fmla="*/ 5486400 h 5486400"/>
              <a:gd name="connsiteX4-99" fmla="*/ 0 w 3120390"/>
              <a:gd name="connsiteY4-100" fmla="*/ 0 h 5486400"/>
              <a:gd name="connsiteX0-101" fmla="*/ 0 w 3120390"/>
              <a:gd name="connsiteY0-102" fmla="*/ 0 h 5486400"/>
              <a:gd name="connsiteX1-103" fmla="*/ 2967990 w 3120390"/>
              <a:gd name="connsiteY1-104" fmla="*/ 68580 h 5486400"/>
              <a:gd name="connsiteX2-105" fmla="*/ 3120390 w 3120390"/>
              <a:gd name="connsiteY2-106" fmla="*/ 5090160 h 5486400"/>
              <a:gd name="connsiteX3-107" fmla="*/ 45720 w 3120390"/>
              <a:gd name="connsiteY3-108" fmla="*/ 5486400 h 5486400"/>
              <a:gd name="connsiteX4-109" fmla="*/ 0 w 3120390"/>
              <a:gd name="connsiteY4-110" fmla="*/ 0 h 5486400"/>
              <a:gd name="connsiteX0-111" fmla="*/ 0 w 3143250"/>
              <a:gd name="connsiteY0-112" fmla="*/ 0 h 5486400"/>
              <a:gd name="connsiteX1-113" fmla="*/ 2967990 w 3143250"/>
              <a:gd name="connsiteY1-114" fmla="*/ 68580 h 5486400"/>
              <a:gd name="connsiteX2-115" fmla="*/ 3143250 w 3143250"/>
              <a:gd name="connsiteY2-116" fmla="*/ 5082540 h 5486400"/>
              <a:gd name="connsiteX3-117" fmla="*/ 45720 w 3143250"/>
              <a:gd name="connsiteY3-118" fmla="*/ 5486400 h 5486400"/>
              <a:gd name="connsiteX4-119" fmla="*/ 0 w 3143250"/>
              <a:gd name="connsiteY4-120" fmla="*/ 0 h 5486400"/>
              <a:gd name="connsiteX0-121" fmla="*/ 0 w 3143250"/>
              <a:gd name="connsiteY0-122" fmla="*/ 0 h 5486400"/>
              <a:gd name="connsiteX1-123" fmla="*/ 2967990 w 3143250"/>
              <a:gd name="connsiteY1-124" fmla="*/ 68580 h 5486400"/>
              <a:gd name="connsiteX2-125" fmla="*/ 3143250 w 3143250"/>
              <a:gd name="connsiteY2-126" fmla="*/ 5067300 h 5486400"/>
              <a:gd name="connsiteX3-127" fmla="*/ 45720 w 3143250"/>
              <a:gd name="connsiteY3-128" fmla="*/ 5486400 h 5486400"/>
              <a:gd name="connsiteX4-129" fmla="*/ 0 w 3143250"/>
              <a:gd name="connsiteY4-130" fmla="*/ 0 h 5486400"/>
              <a:gd name="connsiteX0-131" fmla="*/ 0 w 3143250"/>
              <a:gd name="connsiteY0-132" fmla="*/ 0 h 5364480"/>
              <a:gd name="connsiteX1-133" fmla="*/ 2967990 w 3143250"/>
              <a:gd name="connsiteY1-134" fmla="*/ 68580 h 5364480"/>
              <a:gd name="connsiteX2-135" fmla="*/ 3143250 w 3143250"/>
              <a:gd name="connsiteY2-136" fmla="*/ 5067300 h 5364480"/>
              <a:gd name="connsiteX3-137" fmla="*/ 137160 w 3143250"/>
              <a:gd name="connsiteY3-138" fmla="*/ 5364480 h 5364480"/>
              <a:gd name="connsiteX4-139" fmla="*/ 0 w 3143250"/>
              <a:gd name="connsiteY4-140" fmla="*/ 0 h 5364480"/>
              <a:gd name="connsiteX0-141" fmla="*/ 0 w 3143250"/>
              <a:gd name="connsiteY0-142" fmla="*/ 0 h 5212080"/>
              <a:gd name="connsiteX1-143" fmla="*/ 2967990 w 3143250"/>
              <a:gd name="connsiteY1-144" fmla="*/ 68580 h 5212080"/>
              <a:gd name="connsiteX2-145" fmla="*/ 3143250 w 3143250"/>
              <a:gd name="connsiteY2-146" fmla="*/ 5067300 h 5212080"/>
              <a:gd name="connsiteX3-147" fmla="*/ 152400 w 3143250"/>
              <a:gd name="connsiteY3-148" fmla="*/ 5212080 h 5212080"/>
              <a:gd name="connsiteX4-149" fmla="*/ 0 w 3143250"/>
              <a:gd name="connsiteY4-150" fmla="*/ 0 h 5212080"/>
              <a:gd name="connsiteX0-151" fmla="*/ 0 w 3143250"/>
              <a:gd name="connsiteY0-152" fmla="*/ 0 h 5113020"/>
              <a:gd name="connsiteX1-153" fmla="*/ 2967990 w 3143250"/>
              <a:gd name="connsiteY1-154" fmla="*/ 68580 h 5113020"/>
              <a:gd name="connsiteX2-155" fmla="*/ 3143250 w 3143250"/>
              <a:gd name="connsiteY2-156" fmla="*/ 5067300 h 5113020"/>
              <a:gd name="connsiteX3-157" fmla="*/ 198120 w 3143250"/>
              <a:gd name="connsiteY3-158" fmla="*/ 5113020 h 5113020"/>
              <a:gd name="connsiteX4-159" fmla="*/ 0 w 3143250"/>
              <a:gd name="connsiteY4-160" fmla="*/ 0 h 5113020"/>
              <a:gd name="connsiteX0-161" fmla="*/ 0 w 3143250"/>
              <a:gd name="connsiteY0-162" fmla="*/ 0 h 5097780"/>
              <a:gd name="connsiteX1-163" fmla="*/ 2967990 w 3143250"/>
              <a:gd name="connsiteY1-164" fmla="*/ 68580 h 5097780"/>
              <a:gd name="connsiteX2-165" fmla="*/ 3143250 w 3143250"/>
              <a:gd name="connsiteY2-166" fmla="*/ 5067300 h 5097780"/>
              <a:gd name="connsiteX3-167" fmla="*/ 236220 w 3143250"/>
              <a:gd name="connsiteY3-168" fmla="*/ 5097780 h 5097780"/>
              <a:gd name="connsiteX4-169" fmla="*/ 0 w 3143250"/>
              <a:gd name="connsiteY4-170" fmla="*/ 0 h 5097780"/>
              <a:gd name="connsiteX0-171" fmla="*/ 0 w 3143250"/>
              <a:gd name="connsiteY0-172" fmla="*/ 0 h 5067300"/>
              <a:gd name="connsiteX1-173" fmla="*/ 2967990 w 3143250"/>
              <a:gd name="connsiteY1-174" fmla="*/ 68580 h 5067300"/>
              <a:gd name="connsiteX2-175" fmla="*/ 3143250 w 3143250"/>
              <a:gd name="connsiteY2-176" fmla="*/ 5067300 h 5067300"/>
              <a:gd name="connsiteX3-177" fmla="*/ 236220 w 3143250"/>
              <a:gd name="connsiteY3-178" fmla="*/ 5029200 h 5067300"/>
              <a:gd name="connsiteX4-179" fmla="*/ 0 w 3143250"/>
              <a:gd name="connsiteY4-180" fmla="*/ 0 h 5067300"/>
              <a:gd name="connsiteX0-181" fmla="*/ 0 w 3143250"/>
              <a:gd name="connsiteY0-182" fmla="*/ 0 h 5067300"/>
              <a:gd name="connsiteX1-183" fmla="*/ 2967990 w 3143250"/>
              <a:gd name="connsiteY1-184" fmla="*/ 68580 h 5067300"/>
              <a:gd name="connsiteX2-185" fmla="*/ 3143250 w 3143250"/>
              <a:gd name="connsiteY2-186" fmla="*/ 5067300 h 5067300"/>
              <a:gd name="connsiteX3-187" fmla="*/ 266700 w 3143250"/>
              <a:gd name="connsiteY3-188" fmla="*/ 5067300 h 5067300"/>
              <a:gd name="connsiteX4-189" fmla="*/ 0 w 3143250"/>
              <a:gd name="connsiteY4-190" fmla="*/ 0 h 5067300"/>
              <a:gd name="connsiteX0-191" fmla="*/ 0 w 3143250"/>
              <a:gd name="connsiteY0-192" fmla="*/ 0 h 5067300"/>
              <a:gd name="connsiteX1-193" fmla="*/ 2967990 w 3143250"/>
              <a:gd name="connsiteY1-194" fmla="*/ 68580 h 5067300"/>
              <a:gd name="connsiteX2-195" fmla="*/ 3143250 w 3143250"/>
              <a:gd name="connsiteY2-196" fmla="*/ 5067300 h 5067300"/>
              <a:gd name="connsiteX3-197" fmla="*/ 259080 w 3143250"/>
              <a:gd name="connsiteY3-198" fmla="*/ 5067300 h 5067300"/>
              <a:gd name="connsiteX4-199" fmla="*/ 0 w 3143250"/>
              <a:gd name="connsiteY4-200" fmla="*/ 0 h 5067300"/>
              <a:gd name="connsiteX0-201" fmla="*/ 0 w 3128010"/>
              <a:gd name="connsiteY0-202" fmla="*/ 0 h 5067300"/>
              <a:gd name="connsiteX1-203" fmla="*/ 2967990 w 3128010"/>
              <a:gd name="connsiteY1-204" fmla="*/ 68580 h 5067300"/>
              <a:gd name="connsiteX2-205" fmla="*/ 3128010 w 3128010"/>
              <a:gd name="connsiteY2-206" fmla="*/ 5067300 h 5067300"/>
              <a:gd name="connsiteX3-207" fmla="*/ 259080 w 3128010"/>
              <a:gd name="connsiteY3-208" fmla="*/ 5067300 h 5067300"/>
              <a:gd name="connsiteX4-209" fmla="*/ 0 w 3128010"/>
              <a:gd name="connsiteY4-210" fmla="*/ 0 h 5067300"/>
              <a:gd name="connsiteX0-211" fmla="*/ 0 w 3105150"/>
              <a:gd name="connsiteY0-212" fmla="*/ 0 h 5074920"/>
              <a:gd name="connsiteX1-213" fmla="*/ 2967990 w 3105150"/>
              <a:gd name="connsiteY1-214" fmla="*/ 68580 h 5074920"/>
              <a:gd name="connsiteX2-215" fmla="*/ 3105150 w 3105150"/>
              <a:gd name="connsiteY2-216" fmla="*/ 5074920 h 5074920"/>
              <a:gd name="connsiteX3-217" fmla="*/ 259080 w 3105150"/>
              <a:gd name="connsiteY3-218" fmla="*/ 5067300 h 5074920"/>
              <a:gd name="connsiteX4-219" fmla="*/ 0 w 3105150"/>
              <a:gd name="connsiteY4-220" fmla="*/ 0 h 5074920"/>
              <a:gd name="connsiteX0-221" fmla="*/ 0 w 3082290"/>
              <a:gd name="connsiteY0-222" fmla="*/ 0 h 5074920"/>
              <a:gd name="connsiteX1-223" fmla="*/ 2967990 w 3082290"/>
              <a:gd name="connsiteY1-224" fmla="*/ 68580 h 5074920"/>
              <a:gd name="connsiteX2-225" fmla="*/ 3082290 w 3082290"/>
              <a:gd name="connsiteY2-226" fmla="*/ 5074920 h 5074920"/>
              <a:gd name="connsiteX3-227" fmla="*/ 259080 w 3082290"/>
              <a:gd name="connsiteY3-228" fmla="*/ 5067300 h 5074920"/>
              <a:gd name="connsiteX4-229" fmla="*/ 0 w 3082290"/>
              <a:gd name="connsiteY4-230" fmla="*/ 0 h 5074920"/>
              <a:gd name="connsiteX0-231" fmla="*/ 0 w 3059430"/>
              <a:gd name="connsiteY0-232" fmla="*/ 0 h 5074920"/>
              <a:gd name="connsiteX1-233" fmla="*/ 2967990 w 3059430"/>
              <a:gd name="connsiteY1-234" fmla="*/ 68580 h 5074920"/>
              <a:gd name="connsiteX2-235" fmla="*/ 3059430 w 3059430"/>
              <a:gd name="connsiteY2-236" fmla="*/ 5074920 h 5074920"/>
              <a:gd name="connsiteX3-237" fmla="*/ 259080 w 3059430"/>
              <a:gd name="connsiteY3-238" fmla="*/ 5067300 h 5074920"/>
              <a:gd name="connsiteX4-239" fmla="*/ 0 w 3059430"/>
              <a:gd name="connsiteY4-240" fmla="*/ 0 h 5074920"/>
              <a:gd name="connsiteX0-241" fmla="*/ 0 w 3105150"/>
              <a:gd name="connsiteY0-242" fmla="*/ 0 h 5052060"/>
              <a:gd name="connsiteX1-243" fmla="*/ 3013710 w 3105150"/>
              <a:gd name="connsiteY1-244" fmla="*/ 45720 h 5052060"/>
              <a:gd name="connsiteX2-245" fmla="*/ 3105150 w 3105150"/>
              <a:gd name="connsiteY2-246" fmla="*/ 5052060 h 5052060"/>
              <a:gd name="connsiteX3-247" fmla="*/ 304800 w 3105150"/>
              <a:gd name="connsiteY3-248" fmla="*/ 5044440 h 5052060"/>
              <a:gd name="connsiteX4-249" fmla="*/ 0 w 3105150"/>
              <a:gd name="connsiteY4-250" fmla="*/ 0 h 5052060"/>
              <a:gd name="connsiteX0-251" fmla="*/ 0 w 3120390"/>
              <a:gd name="connsiteY0-252" fmla="*/ 0 h 5052060"/>
              <a:gd name="connsiteX1-253" fmla="*/ 3028950 w 3120390"/>
              <a:gd name="connsiteY1-254" fmla="*/ 45720 h 5052060"/>
              <a:gd name="connsiteX2-255" fmla="*/ 3120390 w 3120390"/>
              <a:gd name="connsiteY2-256" fmla="*/ 5052060 h 5052060"/>
              <a:gd name="connsiteX3-257" fmla="*/ 320040 w 3120390"/>
              <a:gd name="connsiteY3-258" fmla="*/ 5044440 h 5052060"/>
              <a:gd name="connsiteX4-259" fmla="*/ 0 w 3120390"/>
              <a:gd name="connsiteY4-260" fmla="*/ 0 h 5052060"/>
              <a:gd name="connsiteX0-261" fmla="*/ 0 w 3120390"/>
              <a:gd name="connsiteY0-262" fmla="*/ 0 h 5052060"/>
              <a:gd name="connsiteX1-263" fmla="*/ 2990850 w 3120390"/>
              <a:gd name="connsiteY1-264" fmla="*/ 53340 h 5052060"/>
              <a:gd name="connsiteX2-265" fmla="*/ 3120390 w 3120390"/>
              <a:gd name="connsiteY2-266" fmla="*/ 5052060 h 5052060"/>
              <a:gd name="connsiteX3-267" fmla="*/ 320040 w 3120390"/>
              <a:gd name="connsiteY3-268" fmla="*/ 5044440 h 5052060"/>
              <a:gd name="connsiteX4-269" fmla="*/ 0 w 3120390"/>
              <a:gd name="connsiteY4-270" fmla="*/ 0 h 5052060"/>
              <a:gd name="connsiteX0-271" fmla="*/ 0 w 3120390"/>
              <a:gd name="connsiteY0-272" fmla="*/ 0 h 5052060"/>
              <a:gd name="connsiteX1-273" fmla="*/ 2952750 w 3120390"/>
              <a:gd name="connsiteY1-274" fmla="*/ 68580 h 5052060"/>
              <a:gd name="connsiteX2-275" fmla="*/ 3120390 w 3120390"/>
              <a:gd name="connsiteY2-276" fmla="*/ 5052060 h 5052060"/>
              <a:gd name="connsiteX3-277" fmla="*/ 320040 w 3120390"/>
              <a:gd name="connsiteY3-278" fmla="*/ 5044440 h 5052060"/>
              <a:gd name="connsiteX4-279" fmla="*/ 0 w 3120390"/>
              <a:gd name="connsiteY4-280" fmla="*/ 0 h 5052060"/>
              <a:gd name="connsiteX0-281" fmla="*/ 0 w 3120390"/>
              <a:gd name="connsiteY0-282" fmla="*/ 0 h 5052060"/>
              <a:gd name="connsiteX1-283" fmla="*/ 2922270 w 3120390"/>
              <a:gd name="connsiteY1-284" fmla="*/ 68580 h 5052060"/>
              <a:gd name="connsiteX2-285" fmla="*/ 3120390 w 3120390"/>
              <a:gd name="connsiteY2-286" fmla="*/ 5052060 h 5052060"/>
              <a:gd name="connsiteX3-287" fmla="*/ 320040 w 3120390"/>
              <a:gd name="connsiteY3-288" fmla="*/ 5044440 h 5052060"/>
              <a:gd name="connsiteX4-289" fmla="*/ 0 w 3120390"/>
              <a:gd name="connsiteY4-290" fmla="*/ 0 h 5052060"/>
              <a:gd name="connsiteX0-291" fmla="*/ 0 w 3120390"/>
              <a:gd name="connsiteY0-292" fmla="*/ 0 h 5052060"/>
              <a:gd name="connsiteX1-293" fmla="*/ 2922270 w 3120390"/>
              <a:gd name="connsiteY1-294" fmla="*/ 91440 h 5052060"/>
              <a:gd name="connsiteX2-295" fmla="*/ 3120390 w 3120390"/>
              <a:gd name="connsiteY2-296" fmla="*/ 5052060 h 5052060"/>
              <a:gd name="connsiteX3-297" fmla="*/ 320040 w 3120390"/>
              <a:gd name="connsiteY3-298" fmla="*/ 5044440 h 5052060"/>
              <a:gd name="connsiteX4-299" fmla="*/ 0 w 3120390"/>
              <a:gd name="connsiteY4-300" fmla="*/ 0 h 5052060"/>
              <a:gd name="connsiteX0-301" fmla="*/ 0 w 3150870"/>
              <a:gd name="connsiteY0-302" fmla="*/ 0 h 5052060"/>
              <a:gd name="connsiteX1-303" fmla="*/ 2922270 w 3150870"/>
              <a:gd name="connsiteY1-304" fmla="*/ 91440 h 5052060"/>
              <a:gd name="connsiteX2-305" fmla="*/ 3150870 w 3150870"/>
              <a:gd name="connsiteY2-306" fmla="*/ 5052060 h 5052060"/>
              <a:gd name="connsiteX3-307" fmla="*/ 320040 w 3150870"/>
              <a:gd name="connsiteY3-308" fmla="*/ 5044440 h 5052060"/>
              <a:gd name="connsiteX4-309" fmla="*/ 0 w 3150870"/>
              <a:gd name="connsiteY4-310" fmla="*/ 0 h 5052060"/>
              <a:gd name="connsiteX0-311" fmla="*/ 0 w 3150870"/>
              <a:gd name="connsiteY0-312" fmla="*/ 0 h 5108081"/>
              <a:gd name="connsiteX1-313" fmla="*/ 2922270 w 3150870"/>
              <a:gd name="connsiteY1-314" fmla="*/ 91440 h 5108081"/>
              <a:gd name="connsiteX2-315" fmla="*/ 3150870 w 3150870"/>
              <a:gd name="connsiteY2-316" fmla="*/ 5052060 h 5108081"/>
              <a:gd name="connsiteX3-317" fmla="*/ 340180 w 3150870"/>
              <a:gd name="connsiteY3-318" fmla="*/ 5108082 h 5108081"/>
              <a:gd name="connsiteX4-319" fmla="*/ 0 w 3150870"/>
              <a:gd name="connsiteY4-320" fmla="*/ 0 h 5108081"/>
              <a:gd name="connsiteX0-321" fmla="*/ 0 w 3186557"/>
              <a:gd name="connsiteY0-322" fmla="*/ 0 h 5108082"/>
              <a:gd name="connsiteX1-323" fmla="*/ 2922270 w 3186557"/>
              <a:gd name="connsiteY1-324" fmla="*/ 91440 h 5108082"/>
              <a:gd name="connsiteX2-325" fmla="*/ 3186557 w 3186557"/>
              <a:gd name="connsiteY2-326" fmla="*/ 5065272 h 5108082"/>
              <a:gd name="connsiteX3-327" fmla="*/ 340180 w 3186557"/>
              <a:gd name="connsiteY3-328" fmla="*/ 5108082 h 5108082"/>
              <a:gd name="connsiteX4-329" fmla="*/ 0 w 3186557"/>
              <a:gd name="connsiteY4-330" fmla="*/ 0 h 5108082"/>
              <a:gd name="connsiteX0-331" fmla="*/ 0 w 3186557"/>
              <a:gd name="connsiteY0-332" fmla="*/ 0 h 5139900"/>
              <a:gd name="connsiteX1-333" fmla="*/ 2922270 w 3186557"/>
              <a:gd name="connsiteY1-334" fmla="*/ 91440 h 5139900"/>
              <a:gd name="connsiteX2-335" fmla="*/ 3186557 w 3186557"/>
              <a:gd name="connsiteY2-336" fmla="*/ 5065272 h 5139900"/>
              <a:gd name="connsiteX3-337" fmla="*/ 350250 w 3186557"/>
              <a:gd name="connsiteY3-338" fmla="*/ 5139901 h 5139900"/>
              <a:gd name="connsiteX4-339" fmla="*/ 0 w 3186557"/>
              <a:gd name="connsiteY4-340" fmla="*/ 0 h 5139900"/>
              <a:gd name="connsiteX0-341" fmla="*/ 0 w 3200494"/>
              <a:gd name="connsiteY0-342" fmla="*/ -1 h 5195002"/>
              <a:gd name="connsiteX1-343" fmla="*/ 2936207 w 3200494"/>
              <a:gd name="connsiteY1-344" fmla="*/ 146540 h 5195002"/>
              <a:gd name="connsiteX2-345" fmla="*/ 3200494 w 3200494"/>
              <a:gd name="connsiteY2-346" fmla="*/ 5120372 h 5195002"/>
              <a:gd name="connsiteX3-347" fmla="*/ 364187 w 3200494"/>
              <a:gd name="connsiteY3-348" fmla="*/ 5195001 h 5195002"/>
              <a:gd name="connsiteX4-349" fmla="*/ 0 w 3200494"/>
              <a:gd name="connsiteY4-350" fmla="*/ -1 h 5195002"/>
              <a:gd name="connsiteX0-351" fmla="*/ 1 w 3158605"/>
              <a:gd name="connsiteY0-352" fmla="*/ 0 h 5173251"/>
              <a:gd name="connsiteX1-353" fmla="*/ 2894318 w 3158605"/>
              <a:gd name="connsiteY1-354" fmla="*/ 124790 h 5173251"/>
              <a:gd name="connsiteX2-355" fmla="*/ 3158605 w 3158605"/>
              <a:gd name="connsiteY2-356" fmla="*/ 5098622 h 5173251"/>
              <a:gd name="connsiteX3-357" fmla="*/ 322298 w 3158605"/>
              <a:gd name="connsiteY3-358" fmla="*/ 5173251 h 5173251"/>
              <a:gd name="connsiteX4-359" fmla="*/ 1 w 3158605"/>
              <a:gd name="connsiteY4-360" fmla="*/ 0 h 5173251"/>
              <a:gd name="connsiteX0-361" fmla="*/ 0 w 3158604"/>
              <a:gd name="connsiteY0-362" fmla="*/ 0 h 5173251"/>
              <a:gd name="connsiteX1-363" fmla="*/ 2936208 w 3158604"/>
              <a:gd name="connsiteY1-364" fmla="*/ 146540 h 5173251"/>
              <a:gd name="connsiteX2-365" fmla="*/ 3158604 w 3158604"/>
              <a:gd name="connsiteY2-366" fmla="*/ 5098622 h 5173251"/>
              <a:gd name="connsiteX3-367" fmla="*/ 322297 w 3158604"/>
              <a:gd name="connsiteY3-368" fmla="*/ 5173251 h 5173251"/>
              <a:gd name="connsiteX4-369" fmla="*/ 0 w 3158604"/>
              <a:gd name="connsiteY4-370" fmla="*/ 0 h 5173251"/>
              <a:gd name="connsiteX0-371" fmla="*/ 0 w 3158604"/>
              <a:gd name="connsiteY0-372" fmla="*/ 0 h 5173251"/>
              <a:gd name="connsiteX1-373" fmla="*/ 2922996 w 3158604"/>
              <a:gd name="connsiteY1-374" fmla="*/ 182227 h 5173251"/>
              <a:gd name="connsiteX2-375" fmla="*/ 3158604 w 3158604"/>
              <a:gd name="connsiteY2-376" fmla="*/ 5098622 h 5173251"/>
              <a:gd name="connsiteX3-377" fmla="*/ 322297 w 3158604"/>
              <a:gd name="connsiteY3-378" fmla="*/ 5173251 h 5173251"/>
              <a:gd name="connsiteX4-379" fmla="*/ 0 w 3158604"/>
              <a:gd name="connsiteY4-380" fmla="*/ 0 h 517325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158604" h="5173251">
                <a:moveTo>
                  <a:pt x="0" y="0"/>
                </a:moveTo>
                <a:lnTo>
                  <a:pt x="2922996" y="182227"/>
                </a:lnTo>
                <a:lnTo>
                  <a:pt x="3158604" y="5098622"/>
                </a:lnTo>
                <a:lnTo>
                  <a:pt x="322297" y="517325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63500">
              <a:schemeClr val="tx1">
                <a:lumMod val="75000"/>
                <a:lumOff val="25000"/>
              </a:schemeClr>
            </a:innerShdw>
          </a:effectLst>
          <a:scene3d>
            <a:camera prst="perspectiveContrastingRightFacing" fov="2400000">
              <a:rot lat="21041954" lon="18810792" rev="923834"/>
            </a:camera>
            <a:lightRig rig="threePt" dir="t"/>
          </a:scene3d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fill="hold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4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7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7" grpId="0" animBg="1"/>
        </p:bldLst>
      </p:timing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716229" y="5152673"/>
            <a:ext cx="784844" cy="783632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971455" y="5152673"/>
            <a:ext cx="784844" cy="783632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685800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063848" y="4630101"/>
            <a:ext cx="950728" cy="949260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3524249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774090" y="2905039"/>
            <a:ext cx="900551" cy="899160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3517360" y="2905039"/>
            <a:ext cx="900551" cy="899160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2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707789" y="1645623"/>
            <a:ext cx="7329622" cy="410282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sx="90000" sy="90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5707789" y="1170912"/>
            <a:ext cx="7329622" cy="474710"/>
            <a:chOff x="3179886" y="2083564"/>
            <a:chExt cx="5702858" cy="369350"/>
          </a:xfrm>
          <a:effectLst/>
        </p:grpSpPr>
        <p:grpSp>
          <p:nvGrpSpPr>
            <p:cNvPr id="4" name="Group 3"/>
            <p:cNvGrpSpPr/>
            <p:nvPr/>
          </p:nvGrpSpPr>
          <p:grpSpPr>
            <a:xfrm>
              <a:off x="3179886" y="2083564"/>
              <a:ext cx="5702858" cy="369350"/>
              <a:chOff x="3179886" y="2083564"/>
              <a:chExt cx="5702858" cy="369350"/>
            </a:xfrm>
          </p:grpSpPr>
          <p:sp>
            <p:nvSpPr>
              <p:cNvPr id="6" name="Round Same Side Corner Rectangle 1"/>
              <p:cNvSpPr/>
              <p:nvPr/>
            </p:nvSpPr>
            <p:spPr>
              <a:xfrm>
                <a:off x="3179886" y="2083564"/>
                <a:ext cx="5702858" cy="369350"/>
              </a:xfrm>
              <a:prstGeom prst="round2SameRect">
                <a:avLst>
                  <a:gd name="adj1" fmla="val 14928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3382010" y="2233949"/>
                <a:ext cx="341854" cy="82531"/>
                <a:chOff x="3382010" y="2233949"/>
                <a:chExt cx="341854" cy="82531"/>
              </a:xfrm>
            </p:grpSpPr>
            <p:sp>
              <p:nvSpPr>
                <p:cNvPr id="8" name="Oval 7"/>
                <p:cNvSpPr/>
                <p:nvPr/>
              </p:nvSpPr>
              <p:spPr>
                <a:xfrm>
                  <a:off x="3382010" y="2233949"/>
                  <a:ext cx="82531" cy="82531"/>
                </a:xfrm>
                <a:prstGeom prst="ellipse">
                  <a:avLst/>
                </a:prstGeom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9" name="Oval 8"/>
                <p:cNvSpPr/>
                <p:nvPr/>
              </p:nvSpPr>
              <p:spPr>
                <a:xfrm>
                  <a:off x="3511671" y="2233949"/>
                  <a:ext cx="82531" cy="82531"/>
                </a:xfrm>
                <a:prstGeom prst="ellipse">
                  <a:avLst/>
                </a:prstGeom>
                <a:gradFill>
                  <a:gsLst>
                    <a:gs pos="100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</a:gsLst>
                  <a:lin ang="27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10" name="Oval 9"/>
                <p:cNvSpPr/>
                <p:nvPr/>
              </p:nvSpPr>
              <p:spPr>
                <a:xfrm>
                  <a:off x="3641333" y="2233949"/>
                  <a:ext cx="82531" cy="82531"/>
                </a:xfrm>
                <a:prstGeom prst="ellipse">
                  <a:avLst/>
                </a:prstGeom>
                <a:gradFill>
                  <a:gsLst>
                    <a:gs pos="100000">
                      <a:schemeClr val="accent3"/>
                    </a:gs>
                    <a:gs pos="0">
                      <a:schemeClr val="accent3">
                        <a:lumMod val="75000"/>
                      </a:schemeClr>
                    </a:gs>
                  </a:gsLst>
                  <a:lin ang="27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</p:grpSp>
        </p:grpSp>
        <p:sp>
          <p:nvSpPr>
            <p:cNvPr id="5" name="Rounded Rectangle 23"/>
            <p:cNvSpPr/>
            <p:nvPr/>
          </p:nvSpPr>
          <p:spPr>
            <a:xfrm>
              <a:off x="3965020" y="2182834"/>
              <a:ext cx="2674620" cy="18475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1000" dirty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http://WWW.IBAOTU.COM</a:t>
              </a:r>
              <a:endParaRPr lang="en-IN" sz="10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5782111" y="3517005"/>
            <a:ext cx="627778" cy="626808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9387275" y="3517005"/>
            <a:ext cx="627778" cy="626808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176947" y="3517005"/>
            <a:ext cx="627778" cy="626808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7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5706716" y="1116441"/>
            <a:ext cx="5543667" cy="4846843"/>
          </a:xfrm>
          <a:custGeom>
            <a:avLst/>
            <a:gdLst>
              <a:gd name="connsiteX0" fmla="*/ 1456042 w 5543667"/>
              <a:gd name="connsiteY0" fmla="*/ 61 h 4846843"/>
              <a:gd name="connsiteX1" fmla="*/ 2254209 w 5543667"/>
              <a:gd name="connsiteY1" fmla="*/ 234962 h 4846843"/>
              <a:gd name="connsiteX2" fmla="*/ 3353395 w 5543667"/>
              <a:gd name="connsiteY2" fmla="*/ 478574 h 4846843"/>
              <a:gd name="connsiteX3" fmla="*/ 3480149 w 5543667"/>
              <a:gd name="connsiteY3" fmla="*/ 493116 h 4846843"/>
              <a:gd name="connsiteX4" fmla="*/ 4685255 w 5543667"/>
              <a:gd name="connsiteY4" fmla="*/ 1074150 h 4846843"/>
              <a:gd name="connsiteX5" fmla="*/ 5481485 w 5543667"/>
              <a:gd name="connsiteY5" fmla="*/ 2246976 h 4846843"/>
              <a:gd name="connsiteX6" fmla="*/ 5395406 w 5543667"/>
              <a:gd name="connsiteY6" fmla="*/ 3817917 h 4846843"/>
              <a:gd name="connsiteX7" fmla="*/ 3802945 w 5543667"/>
              <a:gd name="connsiteY7" fmla="*/ 4829345 h 4846843"/>
              <a:gd name="connsiteX8" fmla="*/ 2006047 w 5543667"/>
              <a:gd name="connsiteY8" fmla="*/ 3153077 h 4846843"/>
              <a:gd name="connsiteX9" fmla="*/ 118689 w 5543667"/>
              <a:gd name="connsiteY9" fmla="*/ 2055653 h 4846843"/>
              <a:gd name="connsiteX10" fmla="*/ 792416 w 5543667"/>
              <a:gd name="connsiteY10" fmla="*/ 134255 h 4846843"/>
              <a:gd name="connsiteX11" fmla="*/ 1456042 w 5543667"/>
              <a:gd name="connsiteY11" fmla="*/ 61 h 4846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543667" h="4846843">
                <a:moveTo>
                  <a:pt x="1456042" y="61"/>
                </a:moveTo>
                <a:cubicBezTo>
                  <a:pt x="1830281" y="3860"/>
                  <a:pt x="2000678" y="185530"/>
                  <a:pt x="2254209" y="234962"/>
                </a:cubicBezTo>
                <a:cubicBezTo>
                  <a:pt x="2676920" y="317380"/>
                  <a:pt x="3149071" y="435549"/>
                  <a:pt x="3353395" y="478574"/>
                </a:cubicBezTo>
                <a:cubicBezTo>
                  <a:pt x="3395218" y="479808"/>
                  <a:pt x="3437558" y="484375"/>
                  <a:pt x="3480149" y="493116"/>
                </a:cubicBezTo>
                <a:cubicBezTo>
                  <a:pt x="3820878" y="563056"/>
                  <a:pt x="4348111" y="789012"/>
                  <a:pt x="4685255" y="1074150"/>
                </a:cubicBezTo>
                <a:cubicBezTo>
                  <a:pt x="5022397" y="1359287"/>
                  <a:pt x="5363126" y="1789682"/>
                  <a:pt x="5481485" y="2246976"/>
                </a:cubicBezTo>
                <a:cubicBezTo>
                  <a:pt x="5599843" y="2704270"/>
                  <a:pt x="5537077" y="3405455"/>
                  <a:pt x="5395406" y="3817917"/>
                </a:cubicBezTo>
                <a:cubicBezTo>
                  <a:pt x="5115649" y="4248312"/>
                  <a:pt x="4900520" y="4968188"/>
                  <a:pt x="3802945" y="4829345"/>
                </a:cubicBezTo>
                <a:cubicBezTo>
                  <a:pt x="2705370" y="4690502"/>
                  <a:pt x="2704197" y="3587322"/>
                  <a:pt x="2006047" y="3153077"/>
                </a:cubicBezTo>
                <a:cubicBezTo>
                  <a:pt x="1307896" y="2718831"/>
                  <a:pt x="320961" y="2558790"/>
                  <a:pt x="118689" y="2055653"/>
                </a:cubicBezTo>
                <a:cubicBezTo>
                  <a:pt x="-83583" y="1552515"/>
                  <a:pt x="-122900" y="462571"/>
                  <a:pt x="792416" y="134255"/>
                </a:cubicBezTo>
                <a:cubicBezTo>
                  <a:pt x="1073708" y="33357"/>
                  <a:pt x="1285933" y="-1666"/>
                  <a:pt x="1456042" y="61"/>
                </a:cubicBez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5958348" cy="6857999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20921" y="3429000"/>
            <a:ext cx="2436862" cy="2142809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7356" y="3429000"/>
            <a:ext cx="2436862" cy="2142809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657783" y="1286192"/>
            <a:ext cx="2436862" cy="2142809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534218" y="1286192"/>
            <a:ext cx="2436862" cy="2142809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685800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581900" y="1143000"/>
            <a:ext cx="6571586" cy="4105275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innerShdw blurRad="50800">
              <a:schemeClr val="tx1">
                <a:lumMod val="75000"/>
                <a:lumOff val="25000"/>
              </a:schemeClr>
            </a:inn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331786" y="2767725"/>
            <a:ext cx="1624764" cy="2832976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innerShdw blurRad="50800">
              <a:schemeClr val="tx1">
                <a:lumMod val="75000"/>
                <a:lumOff val="25000"/>
              </a:schemeClr>
            </a:inn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553075" y="1162050"/>
            <a:ext cx="5429250" cy="339090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1028700" dir="8100000" sx="90000" sy="90000" algn="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</p:bldLst>
      </p:timing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828313" y="3534737"/>
            <a:ext cx="1085804" cy="1084126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3937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520592" y="3402509"/>
            <a:ext cx="1085804" cy="1084126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3937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371215" y="1648047"/>
            <a:ext cx="1369708" cy="1367592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3937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98430" y="1425180"/>
            <a:ext cx="771626" cy="770434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3937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5034814" y="3941030"/>
            <a:ext cx="771626" cy="770434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3937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664996" y="2625521"/>
            <a:ext cx="587128" cy="586222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3937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700" y="1515996"/>
            <a:ext cx="587128" cy="586222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3937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2975244" y="5043388"/>
            <a:ext cx="482210" cy="481466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3937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3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2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5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</p:bldLst>
      </p:timing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739948" y="2248397"/>
            <a:ext cx="3564604" cy="2361206"/>
          </a:xfrm>
          <a:custGeom>
            <a:avLst/>
            <a:gdLst>
              <a:gd name="connsiteX0" fmla="*/ 52891 w 3170575"/>
              <a:gd name="connsiteY0" fmla="*/ 0 h 2361206"/>
              <a:gd name="connsiteX1" fmla="*/ 3117684 w 3170575"/>
              <a:gd name="connsiteY1" fmla="*/ 0 h 2361206"/>
              <a:gd name="connsiteX2" fmla="*/ 3170575 w 3170575"/>
              <a:gd name="connsiteY2" fmla="*/ 52891 h 2361206"/>
              <a:gd name="connsiteX3" fmla="*/ 3170575 w 3170575"/>
              <a:gd name="connsiteY3" fmla="*/ 2308315 h 2361206"/>
              <a:gd name="connsiteX4" fmla="*/ 3117684 w 3170575"/>
              <a:gd name="connsiteY4" fmla="*/ 2361206 h 2361206"/>
              <a:gd name="connsiteX5" fmla="*/ 52891 w 3170575"/>
              <a:gd name="connsiteY5" fmla="*/ 2361206 h 2361206"/>
              <a:gd name="connsiteX6" fmla="*/ 0 w 3170575"/>
              <a:gd name="connsiteY6" fmla="*/ 2308315 h 2361206"/>
              <a:gd name="connsiteX7" fmla="*/ 0 w 3170575"/>
              <a:gd name="connsiteY7" fmla="*/ 52891 h 2361206"/>
              <a:gd name="connsiteX8" fmla="*/ 52891 w 3170575"/>
              <a:gd name="connsiteY8" fmla="*/ 0 h 2361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0575" h="2361206">
                <a:moveTo>
                  <a:pt x="52891" y="0"/>
                </a:moveTo>
                <a:lnTo>
                  <a:pt x="3117684" y="0"/>
                </a:lnTo>
                <a:cubicBezTo>
                  <a:pt x="3146895" y="0"/>
                  <a:pt x="3170575" y="23680"/>
                  <a:pt x="3170575" y="52891"/>
                </a:cubicBezTo>
                <a:lnTo>
                  <a:pt x="3170575" y="2308315"/>
                </a:lnTo>
                <a:cubicBezTo>
                  <a:pt x="3170575" y="2337526"/>
                  <a:pt x="3146895" y="2361206"/>
                  <a:pt x="3117684" y="2361206"/>
                </a:cubicBezTo>
                <a:lnTo>
                  <a:pt x="52891" y="2361206"/>
                </a:lnTo>
                <a:cubicBezTo>
                  <a:pt x="23680" y="2361206"/>
                  <a:pt x="0" y="2337526"/>
                  <a:pt x="0" y="2308315"/>
                </a:cubicBezTo>
                <a:lnTo>
                  <a:pt x="0" y="52891"/>
                </a:lnTo>
                <a:cubicBezTo>
                  <a:pt x="0" y="23680"/>
                  <a:pt x="23680" y="0"/>
                  <a:pt x="5289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7620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945872" y="2248397"/>
            <a:ext cx="3564604" cy="2361206"/>
          </a:xfrm>
          <a:custGeom>
            <a:avLst/>
            <a:gdLst>
              <a:gd name="connsiteX0" fmla="*/ 52891 w 3170575"/>
              <a:gd name="connsiteY0" fmla="*/ 0 h 2361206"/>
              <a:gd name="connsiteX1" fmla="*/ 3117684 w 3170575"/>
              <a:gd name="connsiteY1" fmla="*/ 0 h 2361206"/>
              <a:gd name="connsiteX2" fmla="*/ 3170575 w 3170575"/>
              <a:gd name="connsiteY2" fmla="*/ 52891 h 2361206"/>
              <a:gd name="connsiteX3" fmla="*/ 3170575 w 3170575"/>
              <a:gd name="connsiteY3" fmla="*/ 2308315 h 2361206"/>
              <a:gd name="connsiteX4" fmla="*/ 3117684 w 3170575"/>
              <a:gd name="connsiteY4" fmla="*/ 2361206 h 2361206"/>
              <a:gd name="connsiteX5" fmla="*/ 52891 w 3170575"/>
              <a:gd name="connsiteY5" fmla="*/ 2361206 h 2361206"/>
              <a:gd name="connsiteX6" fmla="*/ 0 w 3170575"/>
              <a:gd name="connsiteY6" fmla="*/ 2308315 h 2361206"/>
              <a:gd name="connsiteX7" fmla="*/ 0 w 3170575"/>
              <a:gd name="connsiteY7" fmla="*/ 52891 h 2361206"/>
              <a:gd name="connsiteX8" fmla="*/ 52891 w 3170575"/>
              <a:gd name="connsiteY8" fmla="*/ 0 h 2361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0575" h="2361206">
                <a:moveTo>
                  <a:pt x="52891" y="0"/>
                </a:moveTo>
                <a:lnTo>
                  <a:pt x="3117684" y="0"/>
                </a:lnTo>
                <a:cubicBezTo>
                  <a:pt x="3146895" y="0"/>
                  <a:pt x="3170575" y="23680"/>
                  <a:pt x="3170575" y="52891"/>
                </a:cubicBezTo>
                <a:lnTo>
                  <a:pt x="3170575" y="2308315"/>
                </a:lnTo>
                <a:cubicBezTo>
                  <a:pt x="3170575" y="2337526"/>
                  <a:pt x="3146895" y="2361206"/>
                  <a:pt x="3117684" y="2361206"/>
                </a:cubicBezTo>
                <a:lnTo>
                  <a:pt x="52891" y="2361206"/>
                </a:lnTo>
                <a:cubicBezTo>
                  <a:pt x="23680" y="2361206"/>
                  <a:pt x="0" y="2337526"/>
                  <a:pt x="0" y="2308315"/>
                </a:cubicBezTo>
                <a:lnTo>
                  <a:pt x="0" y="52891"/>
                </a:lnTo>
                <a:cubicBezTo>
                  <a:pt x="0" y="23680"/>
                  <a:pt x="23680" y="0"/>
                  <a:pt x="5289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7620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-2848204" y="2248397"/>
            <a:ext cx="3564604" cy="2361206"/>
          </a:xfrm>
          <a:custGeom>
            <a:avLst/>
            <a:gdLst>
              <a:gd name="connsiteX0" fmla="*/ 52891 w 3170575"/>
              <a:gd name="connsiteY0" fmla="*/ 0 h 2361206"/>
              <a:gd name="connsiteX1" fmla="*/ 3117684 w 3170575"/>
              <a:gd name="connsiteY1" fmla="*/ 0 h 2361206"/>
              <a:gd name="connsiteX2" fmla="*/ 3170575 w 3170575"/>
              <a:gd name="connsiteY2" fmla="*/ 52891 h 2361206"/>
              <a:gd name="connsiteX3" fmla="*/ 3170575 w 3170575"/>
              <a:gd name="connsiteY3" fmla="*/ 2308315 h 2361206"/>
              <a:gd name="connsiteX4" fmla="*/ 3117684 w 3170575"/>
              <a:gd name="connsiteY4" fmla="*/ 2361206 h 2361206"/>
              <a:gd name="connsiteX5" fmla="*/ 52891 w 3170575"/>
              <a:gd name="connsiteY5" fmla="*/ 2361206 h 2361206"/>
              <a:gd name="connsiteX6" fmla="*/ 0 w 3170575"/>
              <a:gd name="connsiteY6" fmla="*/ 2308315 h 2361206"/>
              <a:gd name="connsiteX7" fmla="*/ 0 w 3170575"/>
              <a:gd name="connsiteY7" fmla="*/ 52891 h 2361206"/>
              <a:gd name="connsiteX8" fmla="*/ 52891 w 3170575"/>
              <a:gd name="connsiteY8" fmla="*/ 0 h 2361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0575" h="2361206">
                <a:moveTo>
                  <a:pt x="52891" y="0"/>
                </a:moveTo>
                <a:lnTo>
                  <a:pt x="3117684" y="0"/>
                </a:lnTo>
                <a:cubicBezTo>
                  <a:pt x="3146895" y="0"/>
                  <a:pt x="3170575" y="23680"/>
                  <a:pt x="3170575" y="52891"/>
                </a:cubicBezTo>
                <a:lnTo>
                  <a:pt x="3170575" y="2308315"/>
                </a:lnTo>
                <a:cubicBezTo>
                  <a:pt x="3170575" y="2337526"/>
                  <a:pt x="3146895" y="2361206"/>
                  <a:pt x="3117684" y="2361206"/>
                </a:cubicBezTo>
                <a:lnTo>
                  <a:pt x="52891" y="2361206"/>
                </a:lnTo>
                <a:cubicBezTo>
                  <a:pt x="23680" y="2361206"/>
                  <a:pt x="0" y="2337526"/>
                  <a:pt x="0" y="2308315"/>
                </a:cubicBezTo>
                <a:lnTo>
                  <a:pt x="0" y="52891"/>
                </a:lnTo>
                <a:cubicBezTo>
                  <a:pt x="0" y="23680"/>
                  <a:pt x="23680" y="0"/>
                  <a:pt x="5289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7620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156556" y="1161143"/>
            <a:ext cx="2816243" cy="4535714"/>
          </a:xfrm>
          <a:custGeom>
            <a:avLst/>
            <a:gdLst>
              <a:gd name="connsiteX0" fmla="*/ 52891 w 3170575"/>
              <a:gd name="connsiteY0" fmla="*/ 0 h 2361206"/>
              <a:gd name="connsiteX1" fmla="*/ 3117684 w 3170575"/>
              <a:gd name="connsiteY1" fmla="*/ 0 h 2361206"/>
              <a:gd name="connsiteX2" fmla="*/ 3170575 w 3170575"/>
              <a:gd name="connsiteY2" fmla="*/ 52891 h 2361206"/>
              <a:gd name="connsiteX3" fmla="*/ 3170575 w 3170575"/>
              <a:gd name="connsiteY3" fmla="*/ 2308315 h 2361206"/>
              <a:gd name="connsiteX4" fmla="*/ 3117684 w 3170575"/>
              <a:gd name="connsiteY4" fmla="*/ 2361206 h 2361206"/>
              <a:gd name="connsiteX5" fmla="*/ 52891 w 3170575"/>
              <a:gd name="connsiteY5" fmla="*/ 2361206 h 2361206"/>
              <a:gd name="connsiteX6" fmla="*/ 0 w 3170575"/>
              <a:gd name="connsiteY6" fmla="*/ 2308315 h 2361206"/>
              <a:gd name="connsiteX7" fmla="*/ 0 w 3170575"/>
              <a:gd name="connsiteY7" fmla="*/ 52891 h 2361206"/>
              <a:gd name="connsiteX8" fmla="*/ 52891 w 3170575"/>
              <a:gd name="connsiteY8" fmla="*/ 0 h 2361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0575" h="2361206">
                <a:moveTo>
                  <a:pt x="52891" y="0"/>
                </a:moveTo>
                <a:lnTo>
                  <a:pt x="3117684" y="0"/>
                </a:lnTo>
                <a:cubicBezTo>
                  <a:pt x="3146895" y="0"/>
                  <a:pt x="3170575" y="23680"/>
                  <a:pt x="3170575" y="52891"/>
                </a:cubicBezTo>
                <a:lnTo>
                  <a:pt x="3170575" y="2308315"/>
                </a:lnTo>
                <a:cubicBezTo>
                  <a:pt x="3170575" y="2337526"/>
                  <a:pt x="3146895" y="2361206"/>
                  <a:pt x="3117684" y="2361206"/>
                </a:cubicBezTo>
                <a:lnTo>
                  <a:pt x="52891" y="2361206"/>
                </a:lnTo>
                <a:cubicBezTo>
                  <a:pt x="23680" y="2361206"/>
                  <a:pt x="0" y="2337526"/>
                  <a:pt x="0" y="2308315"/>
                </a:cubicBezTo>
                <a:lnTo>
                  <a:pt x="0" y="52891"/>
                </a:lnTo>
                <a:cubicBezTo>
                  <a:pt x="0" y="23680"/>
                  <a:pt x="23680" y="0"/>
                  <a:pt x="5289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838200" dir="10800000" sx="75000" sy="75000" algn="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</p:bldLst>
      </p:timing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248228" y="1132114"/>
            <a:ext cx="4934858" cy="4593772"/>
          </a:xfrm>
          <a:custGeom>
            <a:avLst/>
            <a:gdLst>
              <a:gd name="connsiteX0" fmla="*/ 24714 w 4934858"/>
              <a:gd name="connsiteY0" fmla="*/ 0 h 4593772"/>
              <a:gd name="connsiteX1" fmla="*/ 4910144 w 4934858"/>
              <a:gd name="connsiteY1" fmla="*/ 0 h 4593772"/>
              <a:gd name="connsiteX2" fmla="*/ 4934858 w 4934858"/>
              <a:gd name="connsiteY2" fmla="*/ 24714 h 4593772"/>
              <a:gd name="connsiteX3" fmla="*/ 4934858 w 4934858"/>
              <a:gd name="connsiteY3" fmla="*/ 4569058 h 4593772"/>
              <a:gd name="connsiteX4" fmla="*/ 4910144 w 4934858"/>
              <a:gd name="connsiteY4" fmla="*/ 4593772 h 4593772"/>
              <a:gd name="connsiteX5" fmla="*/ 24714 w 4934858"/>
              <a:gd name="connsiteY5" fmla="*/ 4593772 h 4593772"/>
              <a:gd name="connsiteX6" fmla="*/ 0 w 4934858"/>
              <a:gd name="connsiteY6" fmla="*/ 4569058 h 4593772"/>
              <a:gd name="connsiteX7" fmla="*/ 0 w 4934858"/>
              <a:gd name="connsiteY7" fmla="*/ 24714 h 4593772"/>
              <a:gd name="connsiteX8" fmla="*/ 24714 w 4934858"/>
              <a:gd name="connsiteY8" fmla="*/ 0 h 459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34858" h="4593772">
                <a:moveTo>
                  <a:pt x="24714" y="0"/>
                </a:moveTo>
                <a:lnTo>
                  <a:pt x="4910144" y="0"/>
                </a:lnTo>
                <a:cubicBezTo>
                  <a:pt x="4923793" y="0"/>
                  <a:pt x="4934858" y="11065"/>
                  <a:pt x="4934858" y="24714"/>
                </a:cubicBezTo>
                <a:lnTo>
                  <a:pt x="4934858" y="4569058"/>
                </a:lnTo>
                <a:cubicBezTo>
                  <a:pt x="4934858" y="4582707"/>
                  <a:pt x="4923793" y="4593772"/>
                  <a:pt x="4910144" y="4593772"/>
                </a:cubicBezTo>
                <a:lnTo>
                  <a:pt x="24714" y="4593772"/>
                </a:lnTo>
                <a:cubicBezTo>
                  <a:pt x="11065" y="4593772"/>
                  <a:pt x="0" y="4582707"/>
                  <a:pt x="0" y="4569058"/>
                </a:cubicBezTo>
                <a:lnTo>
                  <a:pt x="0" y="24714"/>
                </a:lnTo>
                <a:cubicBezTo>
                  <a:pt x="0" y="11065"/>
                  <a:pt x="11065" y="0"/>
                  <a:pt x="24714" y="0"/>
                </a:cubicBez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  <a:effectLst>
            <a:outerShdw blurRad="1270000" dist="1143000" sx="80000" sy="80000" algn="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51155" y="2660214"/>
            <a:ext cx="9689690" cy="1537573"/>
          </a:xfrm>
          <a:custGeom>
            <a:avLst/>
            <a:gdLst>
              <a:gd name="connsiteX0" fmla="*/ 52891 w 3170575"/>
              <a:gd name="connsiteY0" fmla="*/ 0 h 2361206"/>
              <a:gd name="connsiteX1" fmla="*/ 3117684 w 3170575"/>
              <a:gd name="connsiteY1" fmla="*/ 0 h 2361206"/>
              <a:gd name="connsiteX2" fmla="*/ 3170575 w 3170575"/>
              <a:gd name="connsiteY2" fmla="*/ 52891 h 2361206"/>
              <a:gd name="connsiteX3" fmla="*/ 3170575 w 3170575"/>
              <a:gd name="connsiteY3" fmla="*/ 2308315 h 2361206"/>
              <a:gd name="connsiteX4" fmla="*/ 3117684 w 3170575"/>
              <a:gd name="connsiteY4" fmla="*/ 2361206 h 2361206"/>
              <a:gd name="connsiteX5" fmla="*/ 52891 w 3170575"/>
              <a:gd name="connsiteY5" fmla="*/ 2361206 h 2361206"/>
              <a:gd name="connsiteX6" fmla="*/ 0 w 3170575"/>
              <a:gd name="connsiteY6" fmla="*/ 2308315 h 2361206"/>
              <a:gd name="connsiteX7" fmla="*/ 0 w 3170575"/>
              <a:gd name="connsiteY7" fmla="*/ 52891 h 2361206"/>
              <a:gd name="connsiteX8" fmla="*/ 52891 w 3170575"/>
              <a:gd name="connsiteY8" fmla="*/ 0 h 2361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0575" h="2361206">
                <a:moveTo>
                  <a:pt x="52891" y="0"/>
                </a:moveTo>
                <a:lnTo>
                  <a:pt x="3117684" y="0"/>
                </a:lnTo>
                <a:cubicBezTo>
                  <a:pt x="3146895" y="0"/>
                  <a:pt x="3170575" y="23680"/>
                  <a:pt x="3170575" y="52891"/>
                </a:cubicBezTo>
                <a:lnTo>
                  <a:pt x="3170575" y="2308315"/>
                </a:lnTo>
                <a:cubicBezTo>
                  <a:pt x="3170575" y="2337526"/>
                  <a:pt x="3146895" y="2361206"/>
                  <a:pt x="3117684" y="2361206"/>
                </a:cubicBezTo>
                <a:lnTo>
                  <a:pt x="52891" y="2361206"/>
                </a:lnTo>
                <a:cubicBezTo>
                  <a:pt x="23680" y="2361206"/>
                  <a:pt x="0" y="2337526"/>
                  <a:pt x="0" y="2308315"/>
                </a:cubicBezTo>
                <a:lnTo>
                  <a:pt x="0" y="52891"/>
                </a:lnTo>
                <a:cubicBezTo>
                  <a:pt x="0" y="23680"/>
                  <a:pt x="23680" y="0"/>
                  <a:pt x="52891" y="0"/>
                </a:cubicBezTo>
                <a:close/>
              </a:path>
            </a:pathLst>
          </a:custGeom>
          <a:solidFill>
            <a:schemeClr val="bg1">
              <a:lumMod val="95000"/>
              <a:alpha val="3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251155" y="4273292"/>
            <a:ext cx="9689690" cy="1537573"/>
          </a:xfrm>
          <a:custGeom>
            <a:avLst/>
            <a:gdLst>
              <a:gd name="connsiteX0" fmla="*/ 52891 w 3170575"/>
              <a:gd name="connsiteY0" fmla="*/ 0 h 2361206"/>
              <a:gd name="connsiteX1" fmla="*/ 3117684 w 3170575"/>
              <a:gd name="connsiteY1" fmla="*/ 0 h 2361206"/>
              <a:gd name="connsiteX2" fmla="*/ 3170575 w 3170575"/>
              <a:gd name="connsiteY2" fmla="*/ 52891 h 2361206"/>
              <a:gd name="connsiteX3" fmla="*/ 3170575 w 3170575"/>
              <a:gd name="connsiteY3" fmla="*/ 2308315 h 2361206"/>
              <a:gd name="connsiteX4" fmla="*/ 3117684 w 3170575"/>
              <a:gd name="connsiteY4" fmla="*/ 2361206 h 2361206"/>
              <a:gd name="connsiteX5" fmla="*/ 52891 w 3170575"/>
              <a:gd name="connsiteY5" fmla="*/ 2361206 h 2361206"/>
              <a:gd name="connsiteX6" fmla="*/ 0 w 3170575"/>
              <a:gd name="connsiteY6" fmla="*/ 2308315 h 2361206"/>
              <a:gd name="connsiteX7" fmla="*/ 0 w 3170575"/>
              <a:gd name="connsiteY7" fmla="*/ 52891 h 2361206"/>
              <a:gd name="connsiteX8" fmla="*/ 52891 w 3170575"/>
              <a:gd name="connsiteY8" fmla="*/ 0 h 2361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0575" h="2361206">
                <a:moveTo>
                  <a:pt x="52891" y="0"/>
                </a:moveTo>
                <a:lnTo>
                  <a:pt x="3117684" y="0"/>
                </a:lnTo>
                <a:cubicBezTo>
                  <a:pt x="3146895" y="0"/>
                  <a:pt x="3170575" y="23680"/>
                  <a:pt x="3170575" y="52891"/>
                </a:cubicBezTo>
                <a:lnTo>
                  <a:pt x="3170575" y="2308315"/>
                </a:lnTo>
                <a:cubicBezTo>
                  <a:pt x="3170575" y="2337526"/>
                  <a:pt x="3146895" y="2361206"/>
                  <a:pt x="3117684" y="2361206"/>
                </a:cubicBezTo>
                <a:lnTo>
                  <a:pt x="52891" y="2361206"/>
                </a:lnTo>
                <a:cubicBezTo>
                  <a:pt x="23680" y="2361206"/>
                  <a:pt x="0" y="2337526"/>
                  <a:pt x="0" y="2308315"/>
                </a:cubicBezTo>
                <a:lnTo>
                  <a:pt x="0" y="52891"/>
                </a:lnTo>
                <a:cubicBezTo>
                  <a:pt x="0" y="23680"/>
                  <a:pt x="23680" y="0"/>
                  <a:pt x="52891" y="0"/>
                </a:cubicBezTo>
                <a:close/>
              </a:path>
            </a:pathLst>
          </a:custGeom>
          <a:solidFill>
            <a:schemeClr val="bg1">
              <a:lumMod val="95000"/>
              <a:alpha val="3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251155" y="1047135"/>
            <a:ext cx="9689690" cy="1537573"/>
          </a:xfrm>
          <a:custGeom>
            <a:avLst/>
            <a:gdLst>
              <a:gd name="connsiteX0" fmla="*/ 52891 w 3170575"/>
              <a:gd name="connsiteY0" fmla="*/ 0 h 2361206"/>
              <a:gd name="connsiteX1" fmla="*/ 3117684 w 3170575"/>
              <a:gd name="connsiteY1" fmla="*/ 0 h 2361206"/>
              <a:gd name="connsiteX2" fmla="*/ 3170575 w 3170575"/>
              <a:gd name="connsiteY2" fmla="*/ 52891 h 2361206"/>
              <a:gd name="connsiteX3" fmla="*/ 3170575 w 3170575"/>
              <a:gd name="connsiteY3" fmla="*/ 2308315 h 2361206"/>
              <a:gd name="connsiteX4" fmla="*/ 3117684 w 3170575"/>
              <a:gd name="connsiteY4" fmla="*/ 2361206 h 2361206"/>
              <a:gd name="connsiteX5" fmla="*/ 52891 w 3170575"/>
              <a:gd name="connsiteY5" fmla="*/ 2361206 h 2361206"/>
              <a:gd name="connsiteX6" fmla="*/ 0 w 3170575"/>
              <a:gd name="connsiteY6" fmla="*/ 2308315 h 2361206"/>
              <a:gd name="connsiteX7" fmla="*/ 0 w 3170575"/>
              <a:gd name="connsiteY7" fmla="*/ 52891 h 2361206"/>
              <a:gd name="connsiteX8" fmla="*/ 52891 w 3170575"/>
              <a:gd name="connsiteY8" fmla="*/ 0 h 2361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0575" h="2361206">
                <a:moveTo>
                  <a:pt x="52891" y="0"/>
                </a:moveTo>
                <a:lnTo>
                  <a:pt x="3117684" y="0"/>
                </a:lnTo>
                <a:cubicBezTo>
                  <a:pt x="3146895" y="0"/>
                  <a:pt x="3170575" y="23680"/>
                  <a:pt x="3170575" y="52891"/>
                </a:cubicBezTo>
                <a:lnTo>
                  <a:pt x="3170575" y="2308315"/>
                </a:lnTo>
                <a:cubicBezTo>
                  <a:pt x="3170575" y="2337526"/>
                  <a:pt x="3146895" y="2361206"/>
                  <a:pt x="3117684" y="2361206"/>
                </a:cubicBezTo>
                <a:lnTo>
                  <a:pt x="52891" y="2361206"/>
                </a:lnTo>
                <a:cubicBezTo>
                  <a:pt x="23680" y="2361206"/>
                  <a:pt x="0" y="2337526"/>
                  <a:pt x="0" y="2308315"/>
                </a:cubicBezTo>
                <a:lnTo>
                  <a:pt x="0" y="52891"/>
                </a:lnTo>
                <a:cubicBezTo>
                  <a:pt x="0" y="23680"/>
                  <a:pt x="23680" y="0"/>
                  <a:pt x="52891" y="0"/>
                </a:cubicBezTo>
                <a:close/>
              </a:path>
            </a:pathLst>
          </a:custGeom>
          <a:solidFill>
            <a:schemeClr val="bg1">
              <a:lumMod val="95000"/>
              <a:alpha val="35000"/>
            </a:schemeClr>
          </a:solidFill>
          <a:effectLst>
            <a:outerShdw blurRad="1270000" dist="7620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6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221658" y="1135629"/>
            <a:ext cx="4874342" cy="2403988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6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6096000" y="1135629"/>
            <a:ext cx="4874342" cy="2403988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33" name="TextBox 32"/>
          <p:cNvSpPr txBox="1"/>
          <p:nvPr userDrawn="1"/>
        </p:nvSpPr>
        <p:spPr>
          <a:xfrm rot="10800000" flipV="1">
            <a:off x="11026660" y="264527"/>
            <a:ext cx="11653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4400" b="0" i="0" smtClean="0">
                <a:solidFill>
                  <a:schemeClr val="bg1">
                    <a:lumMod val="95000"/>
                    <a:alpha val="30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16600" b="0" i="0" dirty="0">
              <a:solidFill>
                <a:schemeClr val="bg1">
                  <a:lumMod val="95000"/>
                  <a:alpha val="30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9689075" y="401684"/>
            <a:ext cx="1330908" cy="260996"/>
            <a:chOff x="9689075" y="259789"/>
            <a:chExt cx="1330908" cy="260996"/>
          </a:xfrm>
        </p:grpSpPr>
        <p:grpSp>
          <p:nvGrpSpPr>
            <p:cNvPr id="35" name="Group 34"/>
            <p:cNvGrpSpPr/>
            <p:nvPr/>
          </p:nvGrpSpPr>
          <p:grpSpPr>
            <a:xfrm>
              <a:off x="9689075" y="259789"/>
              <a:ext cx="1330908" cy="260996"/>
              <a:chOff x="9689075" y="259789"/>
              <a:chExt cx="1330908" cy="260996"/>
            </a:xfr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2700000" scaled="1"/>
            </a:gradFill>
          </p:grpSpPr>
          <p:sp>
            <p:nvSpPr>
              <p:cNvPr id="42" name="Rectangle: Rounded Corners 41"/>
              <p:cNvSpPr/>
              <p:nvPr/>
            </p:nvSpPr>
            <p:spPr>
              <a:xfrm>
                <a:off x="10004831" y="259790"/>
                <a:ext cx="1015152" cy="26099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  <a:effectLst>
                <a:outerShdw blurRad="1270000" sx="90000" sy="90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9689075" y="259789"/>
                <a:ext cx="260998" cy="26099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10162216" y="324586"/>
              <a:ext cx="714668" cy="131402"/>
              <a:chOff x="16154665" y="10189581"/>
              <a:chExt cx="1457228" cy="267933"/>
            </a:xfrm>
            <a:solidFill>
              <a:schemeClr val="bg1"/>
            </a:solidFill>
          </p:grpSpPr>
          <p:sp>
            <p:nvSpPr>
              <p:cNvPr id="37" name="Freeform 85"/>
              <p:cNvSpPr>
                <a:spLocks noChangeArrowheads="1"/>
              </p:cNvSpPr>
              <p:nvPr userDrawn="1"/>
            </p:nvSpPr>
            <p:spPr bwMode="auto">
              <a:xfrm>
                <a:off x="16655090" y="10209366"/>
                <a:ext cx="284104" cy="228363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alpha val="70000"/>
                    </a:schemeClr>
                  </a:solidFill>
                </a:endParaRPr>
              </a:p>
            </p:txBody>
          </p:sp>
          <p:grpSp>
            <p:nvGrpSpPr>
              <p:cNvPr id="38" name="Group 37"/>
              <p:cNvGrpSpPr/>
              <p:nvPr userDrawn="1"/>
            </p:nvGrpSpPr>
            <p:grpSpPr>
              <a:xfrm>
                <a:off x="17295349" y="10202688"/>
                <a:ext cx="316544" cy="241718"/>
                <a:chOff x="10541000" y="3240088"/>
                <a:chExt cx="1282701" cy="979487"/>
              </a:xfrm>
              <a:grpFill/>
            </p:grpSpPr>
            <p:sp>
              <p:nvSpPr>
                <p:cNvPr id="40" name="Freeform 5"/>
                <p:cNvSpPr/>
                <p:nvPr userDrawn="1"/>
              </p:nvSpPr>
              <p:spPr bwMode="auto">
                <a:xfrm>
                  <a:off x="10541000" y="3240088"/>
                  <a:ext cx="984250" cy="979487"/>
                </a:xfrm>
                <a:custGeom>
                  <a:avLst/>
                  <a:gdLst>
                    <a:gd name="T0" fmla="*/ 2709 w 2709"/>
                    <a:gd name="T1" fmla="*/ 1204 h 2709"/>
                    <a:gd name="T2" fmla="*/ 1445 w 2709"/>
                    <a:gd name="T3" fmla="*/ 1204 h 2709"/>
                    <a:gd name="T4" fmla="*/ 1445 w 2709"/>
                    <a:gd name="T5" fmla="*/ 1626 h 2709"/>
                    <a:gd name="T6" fmla="*/ 2216 w 2709"/>
                    <a:gd name="T7" fmla="*/ 1626 h 2709"/>
                    <a:gd name="T8" fmla="*/ 1355 w 2709"/>
                    <a:gd name="T9" fmla="*/ 2258 h 2709"/>
                    <a:gd name="T10" fmla="*/ 452 w 2709"/>
                    <a:gd name="T11" fmla="*/ 1355 h 2709"/>
                    <a:gd name="T12" fmla="*/ 1355 w 2709"/>
                    <a:gd name="T13" fmla="*/ 452 h 2709"/>
                    <a:gd name="T14" fmla="*/ 1997 w 2709"/>
                    <a:gd name="T15" fmla="*/ 720 h 2709"/>
                    <a:gd name="T16" fmla="*/ 2303 w 2709"/>
                    <a:gd name="T17" fmla="*/ 387 h 2709"/>
                    <a:gd name="T18" fmla="*/ 1355 w 2709"/>
                    <a:gd name="T19" fmla="*/ 0 h 2709"/>
                    <a:gd name="T20" fmla="*/ 0 w 2709"/>
                    <a:gd name="T21" fmla="*/ 1355 h 2709"/>
                    <a:gd name="T22" fmla="*/ 1355 w 2709"/>
                    <a:gd name="T23" fmla="*/ 2709 h 2709"/>
                    <a:gd name="T24" fmla="*/ 2709 w 2709"/>
                    <a:gd name="T25" fmla="*/ 1626 h 2709"/>
                    <a:gd name="T26" fmla="*/ 2709 w 2709"/>
                    <a:gd name="T27" fmla="*/ 1204 h 2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09" h="2709">
                      <a:moveTo>
                        <a:pt x="2709" y="1204"/>
                      </a:moveTo>
                      <a:lnTo>
                        <a:pt x="1445" y="1204"/>
                      </a:lnTo>
                      <a:lnTo>
                        <a:pt x="1445" y="1626"/>
                      </a:lnTo>
                      <a:lnTo>
                        <a:pt x="2216" y="1626"/>
                      </a:lnTo>
                      <a:cubicBezTo>
                        <a:pt x="2101" y="1992"/>
                        <a:pt x="1759" y="2258"/>
                        <a:pt x="1355" y="2258"/>
                      </a:cubicBezTo>
                      <a:cubicBezTo>
                        <a:pt x="856" y="2258"/>
                        <a:pt x="452" y="1854"/>
                        <a:pt x="452" y="1355"/>
                      </a:cubicBezTo>
                      <a:cubicBezTo>
                        <a:pt x="452" y="856"/>
                        <a:pt x="856" y="452"/>
                        <a:pt x="1355" y="452"/>
                      </a:cubicBezTo>
                      <a:cubicBezTo>
                        <a:pt x="1606" y="452"/>
                        <a:pt x="1833" y="554"/>
                        <a:pt x="1997" y="720"/>
                      </a:cubicBezTo>
                      <a:lnTo>
                        <a:pt x="2303" y="387"/>
                      </a:lnTo>
                      <a:cubicBezTo>
                        <a:pt x="2058" y="148"/>
                        <a:pt x="1724" y="0"/>
                        <a:pt x="1355" y="0"/>
                      </a:cubicBezTo>
                      <a:cubicBezTo>
                        <a:pt x="607" y="0"/>
                        <a:pt x="0" y="607"/>
                        <a:pt x="0" y="1355"/>
                      </a:cubicBezTo>
                      <a:cubicBezTo>
                        <a:pt x="0" y="2103"/>
                        <a:pt x="607" y="2709"/>
                        <a:pt x="1355" y="2709"/>
                      </a:cubicBezTo>
                      <a:cubicBezTo>
                        <a:pt x="2010" y="2709"/>
                        <a:pt x="2584" y="2244"/>
                        <a:pt x="2709" y="1626"/>
                      </a:cubicBezTo>
                      <a:lnTo>
                        <a:pt x="2709" y="12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  <p:sp>
              <p:nvSpPr>
                <p:cNvPr id="41" name="Freeform 6"/>
                <p:cNvSpPr/>
                <p:nvPr userDrawn="1"/>
              </p:nvSpPr>
              <p:spPr bwMode="auto">
                <a:xfrm>
                  <a:off x="11555413" y="3581400"/>
                  <a:ext cx="268288" cy="268287"/>
                </a:xfrm>
                <a:custGeom>
                  <a:avLst/>
                  <a:gdLst>
                    <a:gd name="T0" fmla="*/ 739 w 739"/>
                    <a:gd name="T1" fmla="*/ 258 h 739"/>
                    <a:gd name="T2" fmla="*/ 480 w 739"/>
                    <a:gd name="T3" fmla="*/ 258 h 739"/>
                    <a:gd name="T4" fmla="*/ 480 w 739"/>
                    <a:gd name="T5" fmla="*/ 0 h 739"/>
                    <a:gd name="T6" fmla="*/ 258 w 739"/>
                    <a:gd name="T7" fmla="*/ 0 h 739"/>
                    <a:gd name="T8" fmla="*/ 258 w 739"/>
                    <a:gd name="T9" fmla="*/ 258 h 739"/>
                    <a:gd name="T10" fmla="*/ 0 w 739"/>
                    <a:gd name="T11" fmla="*/ 258 h 739"/>
                    <a:gd name="T12" fmla="*/ 0 w 739"/>
                    <a:gd name="T13" fmla="*/ 480 h 739"/>
                    <a:gd name="T14" fmla="*/ 258 w 739"/>
                    <a:gd name="T15" fmla="*/ 480 h 739"/>
                    <a:gd name="T16" fmla="*/ 258 w 739"/>
                    <a:gd name="T17" fmla="*/ 739 h 739"/>
                    <a:gd name="T18" fmla="*/ 480 w 739"/>
                    <a:gd name="T19" fmla="*/ 739 h 739"/>
                    <a:gd name="T20" fmla="*/ 480 w 739"/>
                    <a:gd name="T21" fmla="*/ 480 h 739"/>
                    <a:gd name="T22" fmla="*/ 739 w 739"/>
                    <a:gd name="T23" fmla="*/ 480 h 739"/>
                    <a:gd name="T24" fmla="*/ 739 w 739"/>
                    <a:gd name="T25" fmla="*/ 258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39" h="739">
                      <a:moveTo>
                        <a:pt x="739" y="258"/>
                      </a:moveTo>
                      <a:lnTo>
                        <a:pt x="480" y="258"/>
                      </a:lnTo>
                      <a:lnTo>
                        <a:pt x="480" y="0"/>
                      </a:lnTo>
                      <a:lnTo>
                        <a:pt x="258" y="0"/>
                      </a:lnTo>
                      <a:lnTo>
                        <a:pt x="258" y="258"/>
                      </a:lnTo>
                      <a:lnTo>
                        <a:pt x="0" y="258"/>
                      </a:lnTo>
                      <a:lnTo>
                        <a:pt x="0" y="480"/>
                      </a:lnTo>
                      <a:lnTo>
                        <a:pt x="258" y="480"/>
                      </a:lnTo>
                      <a:lnTo>
                        <a:pt x="258" y="739"/>
                      </a:lnTo>
                      <a:lnTo>
                        <a:pt x="480" y="739"/>
                      </a:lnTo>
                      <a:lnTo>
                        <a:pt x="480" y="480"/>
                      </a:lnTo>
                      <a:lnTo>
                        <a:pt x="739" y="480"/>
                      </a:lnTo>
                      <a:lnTo>
                        <a:pt x="739" y="25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</p:grpSp>
          <p:sp>
            <p:nvSpPr>
              <p:cNvPr id="39" name="Freeform 75"/>
              <p:cNvSpPr>
                <a:spLocks noChangeArrowheads="1"/>
              </p:cNvSpPr>
              <p:nvPr userDrawn="1"/>
            </p:nvSpPr>
            <p:spPr bwMode="auto">
              <a:xfrm>
                <a:off x="16154665" y="10189581"/>
                <a:ext cx="144271" cy="267933"/>
              </a:xfrm>
              <a:custGeom>
                <a:avLst/>
                <a:gdLst>
                  <a:gd name="T0" fmla="*/ 132814 w 249"/>
                  <a:gd name="T1" fmla="*/ 43735 h 453"/>
                  <a:gd name="T2" fmla="*/ 132814 w 249"/>
                  <a:gd name="T3" fmla="*/ 43735 h 453"/>
                  <a:gd name="T4" fmla="*/ 94791 w 249"/>
                  <a:gd name="T5" fmla="*/ 43735 h 453"/>
                  <a:gd name="T6" fmla="*/ 85687 w 249"/>
                  <a:gd name="T7" fmla="*/ 58496 h 453"/>
                  <a:gd name="T8" fmla="*/ 85687 w 249"/>
                  <a:gd name="T9" fmla="*/ 87470 h 453"/>
                  <a:gd name="T10" fmla="*/ 132814 w 249"/>
                  <a:gd name="T11" fmla="*/ 87470 h 453"/>
                  <a:gd name="T12" fmla="*/ 132814 w 249"/>
                  <a:gd name="T13" fmla="*/ 126285 h 453"/>
                  <a:gd name="T14" fmla="*/ 85687 w 249"/>
                  <a:gd name="T15" fmla="*/ 126285 h 453"/>
                  <a:gd name="T16" fmla="*/ 85687 w 249"/>
                  <a:gd name="T17" fmla="*/ 247103 h 453"/>
                  <a:gd name="T18" fmla="*/ 42308 w 249"/>
                  <a:gd name="T19" fmla="*/ 247103 h 453"/>
                  <a:gd name="T20" fmla="*/ 42308 w 249"/>
                  <a:gd name="T21" fmla="*/ 126285 h 453"/>
                  <a:gd name="T22" fmla="*/ 0 w 249"/>
                  <a:gd name="T23" fmla="*/ 126285 h 453"/>
                  <a:gd name="T24" fmla="*/ 0 w 249"/>
                  <a:gd name="T25" fmla="*/ 87470 h 453"/>
                  <a:gd name="T26" fmla="*/ 42308 w 249"/>
                  <a:gd name="T27" fmla="*/ 87470 h 453"/>
                  <a:gd name="T28" fmla="*/ 42308 w 249"/>
                  <a:gd name="T29" fmla="*/ 63416 h 453"/>
                  <a:gd name="T30" fmla="*/ 94791 w 249"/>
                  <a:gd name="T31" fmla="*/ 0 h 453"/>
                  <a:gd name="T32" fmla="*/ 132814 w 249"/>
                  <a:gd name="T33" fmla="*/ 0 h 453"/>
                  <a:gd name="T34" fmla="*/ 132814 w 249"/>
                  <a:gd name="T35" fmla="*/ 43735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9" h="453">
                    <a:moveTo>
                      <a:pt x="248" y="80"/>
                    </a:moveTo>
                    <a:lnTo>
                      <a:pt x="248" y="80"/>
                    </a:lnTo>
                    <a:cubicBezTo>
                      <a:pt x="177" y="80"/>
                      <a:pt x="177" y="80"/>
                      <a:pt x="177" y="80"/>
                    </a:cubicBezTo>
                    <a:cubicBezTo>
                      <a:pt x="169" y="80"/>
                      <a:pt x="160" y="89"/>
                      <a:pt x="160" y="107"/>
                    </a:cubicBezTo>
                    <a:cubicBezTo>
                      <a:pt x="160" y="160"/>
                      <a:pt x="160" y="160"/>
                      <a:pt x="160" y="160"/>
                    </a:cubicBezTo>
                    <a:cubicBezTo>
                      <a:pt x="248" y="160"/>
                      <a:pt x="248" y="160"/>
                      <a:pt x="248" y="160"/>
                    </a:cubicBezTo>
                    <a:cubicBezTo>
                      <a:pt x="248" y="231"/>
                      <a:pt x="248" y="231"/>
                      <a:pt x="248" y="231"/>
                    </a:cubicBezTo>
                    <a:cubicBezTo>
                      <a:pt x="160" y="231"/>
                      <a:pt x="160" y="231"/>
                      <a:pt x="160" y="231"/>
                    </a:cubicBezTo>
                    <a:cubicBezTo>
                      <a:pt x="160" y="452"/>
                      <a:pt x="160" y="452"/>
                      <a:pt x="160" y="452"/>
                    </a:cubicBezTo>
                    <a:cubicBezTo>
                      <a:pt x="79" y="452"/>
                      <a:pt x="79" y="452"/>
                      <a:pt x="79" y="452"/>
                    </a:cubicBezTo>
                    <a:cubicBezTo>
                      <a:pt x="79" y="231"/>
                      <a:pt x="79" y="231"/>
                      <a:pt x="79" y="231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79" y="160"/>
                      <a:pt x="79" y="160"/>
                      <a:pt x="79" y="160"/>
                    </a:cubicBezTo>
                    <a:cubicBezTo>
                      <a:pt x="79" y="116"/>
                      <a:pt x="79" y="116"/>
                      <a:pt x="79" y="116"/>
                    </a:cubicBezTo>
                    <a:cubicBezTo>
                      <a:pt x="79" y="54"/>
                      <a:pt x="115" y="0"/>
                      <a:pt x="177" y="0"/>
                    </a:cubicBezTo>
                    <a:cubicBezTo>
                      <a:pt x="248" y="0"/>
                      <a:pt x="248" y="0"/>
                      <a:pt x="248" y="0"/>
                    </a:cubicBezTo>
                    <a:lnTo>
                      <a:pt x="248" y="80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grpSp>
        <p:nvGrpSpPr>
          <p:cNvPr id="44" name="Group 43"/>
          <p:cNvGrpSpPr/>
          <p:nvPr userDrawn="1"/>
        </p:nvGrpSpPr>
        <p:grpSpPr>
          <a:xfrm>
            <a:off x="1172018" y="360486"/>
            <a:ext cx="1244506" cy="267193"/>
            <a:chOff x="1072496" y="2371024"/>
            <a:chExt cx="9056843" cy="1944483"/>
          </a:xfr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</p:grpSpPr>
        <p:sp>
          <p:nvSpPr>
            <p:cNvPr id="45" name="Freeform: Shape 44"/>
            <p:cNvSpPr/>
            <p:nvPr/>
          </p:nvSpPr>
          <p:spPr>
            <a:xfrm>
              <a:off x="6184875" y="2849741"/>
              <a:ext cx="248187" cy="1434951"/>
            </a:xfrm>
            <a:custGeom>
              <a:avLst/>
              <a:gdLst/>
              <a:ahLst/>
              <a:cxnLst/>
              <a:rect l="l" t="t" r="r" b="b"/>
              <a:pathLst>
                <a:path w="67929" h="392750">
                  <a:moveTo>
                    <a:pt x="0" y="0"/>
                  </a:moveTo>
                  <a:lnTo>
                    <a:pt x="67929" y="0"/>
                  </a:lnTo>
                  <a:lnTo>
                    <a:pt x="67929" y="392750"/>
                  </a:lnTo>
                  <a:lnTo>
                    <a:pt x="0" y="392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6" name="Freeform: Shape 45"/>
            <p:cNvSpPr/>
            <p:nvPr/>
          </p:nvSpPr>
          <p:spPr>
            <a:xfrm>
              <a:off x="6637284" y="2849741"/>
              <a:ext cx="248187" cy="1434951"/>
            </a:xfrm>
            <a:custGeom>
              <a:avLst/>
              <a:gdLst/>
              <a:ahLst/>
              <a:cxnLst/>
              <a:rect l="l" t="t" r="r" b="b"/>
              <a:pathLst>
                <a:path w="67929" h="392750">
                  <a:moveTo>
                    <a:pt x="0" y="0"/>
                  </a:moveTo>
                  <a:lnTo>
                    <a:pt x="67929" y="0"/>
                  </a:lnTo>
                  <a:lnTo>
                    <a:pt x="67929" y="392750"/>
                  </a:lnTo>
                  <a:lnTo>
                    <a:pt x="0" y="392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7" name="Freeform: Shape 46"/>
            <p:cNvSpPr/>
            <p:nvPr/>
          </p:nvSpPr>
          <p:spPr>
            <a:xfrm>
              <a:off x="9369897" y="2987308"/>
              <a:ext cx="759442" cy="1310063"/>
            </a:xfrm>
            <a:custGeom>
              <a:avLst/>
              <a:gdLst/>
              <a:ahLst/>
              <a:cxnLst/>
              <a:rect l="l" t="t" r="r" b="b"/>
              <a:pathLst>
                <a:path w="207861" h="358568">
                  <a:moveTo>
                    <a:pt x="120193" y="0"/>
                  </a:moveTo>
                  <a:lnTo>
                    <a:pt x="120193" y="78677"/>
                  </a:lnTo>
                  <a:lnTo>
                    <a:pt x="196621" y="78677"/>
                  </a:lnTo>
                  <a:lnTo>
                    <a:pt x="196621" y="137614"/>
                  </a:lnTo>
                  <a:lnTo>
                    <a:pt x="119631" y="137614"/>
                  </a:lnTo>
                  <a:lnTo>
                    <a:pt x="119631" y="257367"/>
                  </a:lnTo>
                  <a:cubicBezTo>
                    <a:pt x="119795" y="270568"/>
                    <a:pt x="123120" y="280430"/>
                    <a:pt x="129606" y="286954"/>
                  </a:cubicBezTo>
                  <a:cubicBezTo>
                    <a:pt x="136092" y="293478"/>
                    <a:pt x="144756" y="296735"/>
                    <a:pt x="155597" y="296723"/>
                  </a:cubicBezTo>
                  <a:cubicBezTo>
                    <a:pt x="161018" y="296688"/>
                    <a:pt x="166614" y="295915"/>
                    <a:pt x="172386" y="294404"/>
                  </a:cubicBezTo>
                  <a:cubicBezTo>
                    <a:pt x="178158" y="292893"/>
                    <a:pt x="183614" y="290855"/>
                    <a:pt x="188754" y="288290"/>
                  </a:cubicBezTo>
                  <a:lnTo>
                    <a:pt x="207861" y="346682"/>
                  </a:lnTo>
                  <a:cubicBezTo>
                    <a:pt x="198190" y="350576"/>
                    <a:pt x="188871" y="353453"/>
                    <a:pt x="179903" y="355312"/>
                  </a:cubicBezTo>
                  <a:cubicBezTo>
                    <a:pt x="170934" y="357172"/>
                    <a:pt x="161334" y="358224"/>
                    <a:pt x="151101" y="358470"/>
                  </a:cubicBezTo>
                  <a:cubicBezTo>
                    <a:pt x="120665" y="359560"/>
                    <a:pt x="96586" y="351629"/>
                    <a:pt x="78864" y="334676"/>
                  </a:cubicBezTo>
                  <a:cubicBezTo>
                    <a:pt x="61141" y="317724"/>
                    <a:pt x="52087" y="291954"/>
                    <a:pt x="51702" y="257367"/>
                  </a:cubicBezTo>
                  <a:lnTo>
                    <a:pt x="51702" y="137614"/>
                  </a:lnTo>
                  <a:lnTo>
                    <a:pt x="0" y="137614"/>
                  </a:lnTo>
                  <a:lnTo>
                    <a:pt x="0" y="78677"/>
                  </a:lnTo>
                  <a:lnTo>
                    <a:pt x="51702" y="78677"/>
                  </a:lnTo>
                  <a:lnTo>
                    <a:pt x="51702" y="7306"/>
                  </a:lnTo>
                  <a:lnTo>
                    <a:pt x="12019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8" name="Freeform: Shape 47"/>
            <p:cNvSpPr/>
            <p:nvPr/>
          </p:nvSpPr>
          <p:spPr>
            <a:xfrm>
              <a:off x="1719901" y="3241909"/>
              <a:ext cx="1053124" cy="1069479"/>
            </a:xfrm>
            <a:custGeom>
              <a:avLst/>
              <a:gdLst/>
              <a:ahLst/>
              <a:cxnLst/>
              <a:rect l="l" t="t" r="r" b="b"/>
              <a:pathLst>
                <a:path w="288242" h="292719">
                  <a:moveTo>
                    <a:pt x="147237" y="0"/>
                  </a:moveTo>
                  <a:cubicBezTo>
                    <a:pt x="194303" y="9"/>
                    <a:pt x="230550" y="14305"/>
                    <a:pt x="255979" y="42887"/>
                  </a:cubicBezTo>
                  <a:cubicBezTo>
                    <a:pt x="281409" y="71470"/>
                    <a:pt x="291805" y="114285"/>
                    <a:pt x="287169" y="171332"/>
                  </a:cubicBezTo>
                  <a:lnTo>
                    <a:pt x="70809" y="171332"/>
                  </a:lnTo>
                  <a:cubicBezTo>
                    <a:pt x="73197" y="188809"/>
                    <a:pt x="81486" y="202946"/>
                    <a:pt x="95676" y="213741"/>
                  </a:cubicBezTo>
                  <a:cubicBezTo>
                    <a:pt x="109866" y="224537"/>
                    <a:pt x="129113" y="230093"/>
                    <a:pt x="153419" y="230410"/>
                  </a:cubicBezTo>
                  <a:cubicBezTo>
                    <a:pt x="166590" y="230351"/>
                    <a:pt x="180148" y="228077"/>
                    <a:pt x="194092" y="223588"/>
                  </a:cubicBezTo>
                  <a:cubicBezTo>
                    <a:pt x="208036" y="219098"/>
                    <a:pt x="219205" y="212745"/>
                    <a:pt x="227600" y="204528"/>
                  </a:cubicBezTo>
                  <a:lnTo>
                    <a:pt x="271434" y="247811"/>
                  </a:lnTo>
                  <a:cubicBezTo>
                    <a:pt x="256319" y="262944"/>
                    <a:pt x="238078" y="274218"/>
                    <a:pt x="216711" y="281632"/>
                  </a:cubicBezTo>
                  <a:cubicBezTo>
                    <a:pt x="195345" y="289047"/>
                    <a:pt x="173872" y="292742"/>
                    <a:pt x="152295" y="292719"/>
                  </a:cubicBezTo>
                  <a:cubicBezTo>
                    <a:pt x="104152" y="292113"/>
                    <a:pt x="66828" y="278589"/>
                    <a:pt x="40321" y="252145"/>
                  </a:cubicBezTo>
                  <a:cubicBezTo>
                    <a:pt x="13815" y="225701"/>
                    <a:pt x="374" y="189970"/>
                    <a:pt x="0" y="144952"/>
                  </a:cubicBezTo>
                  <a:cubicBezTo>
                    <a:pt x="515" y="102018"/>
                    <a:pt x="13815" y="67319"/>
                    <a:pt x="39900" y="40853"/>
                  </a:cubicBezTo>
                  <a:cubicBezTo>
                    <a:pt x="65985" y="14387"/>
                    <a:pt x="101764" y="769"/>
                    <a:pt x="147237" y="0"/>
                  </a:cubicBezTo>
                  <a:close/>
                  <a:moveTo>
                    <a:pt x="149485" y="60623"/>
                  </a:moveTo>
                  <a:cubicBezTo>
                    <a:pt x="130659" y="60623"/>
                    <a:pt x="114362" y="65125"/>
                    <a:pt x="100593" y="74128"/>
                  </a:cubicBezTo>
                  <a:cubicBezTo>
                    <a:pt x="86825" y="83131"/>
                    <a:pt x="77271" y="96636"/>
                    <a:pt x="71933" y="114643"/>
                  </a:cubicBezTo>
                  <a:lnTo>
                    <a:pt x="221418" y="114643"/>
                  </a:lnTo>
                  <a:cubicBezTo>
                    <a:pt x="218912" y="96636"/>
                    <a:pt x="211279" y="83131"/>
                    <a:pt x="198517" y="74128"/>
                  </a:cubicBezTo>
                  <a:cubicBezTo>
                    <a:pt x="185756" y="65125"/>
                    <a:pt x="169412" y="60623"/>
                    <a:pt x="149485" y="6062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9" name="Freeform: Shape 48"/>
            <p:cNvSpPr/>
            <p:nvPr/>
          </p:nvSpPr>
          <p:spPr>
            <a:xfrm>
              <a:off x="4956358" y="3241909"/>
              <a:ext cx="1053119" cy="1069479"/>
            </a:xfrm>
            <a:custGeom>
              <a:avLst/>
              <a:gdLst/>
              <a:ahLst/>
              <a:cxnLst/>
              <a:rect l="l" t="t" r="r" b="b"/>
              <a:pathLst>
                <a:path w="288241" h="292719">
                  <a:moveTo>
                    <a:pt x="147237" y="0"/>
                  </a:moveTo>
                  <a:cubicBezTo>
                    <a:pt x="194303" y="9"/>
                    <a:pt x="230550" y="14305"/>
                    <a:pt x="255979" y="42887"/>
                  </a:cubicBezTo>
                  <a:cubicBezTo>
                    <a:pt x="281409" y="71470"/>
                    <a:pt x="291805" y="114285"/>
                    <a:pt x="287169" y="171332"/>
                  </a:cubicBezTo>
                  <a:lnTo>
                    <a:pt x="70809" y="171332"/>
                  </a:lnTo>
                  <a:cubicBezTo>
                    <a:pt x="73197" y="188809"/>
                    <a:pt x="81486" y="202946"/>
                    <a:pt x="95676" y="213741"/>
                  </a:cubicBezTo>
                  <a:cubicBezTo>
                    <a:pt x="109866" y="224537"/>
                    <a:pt x="129114" y="230093"/>
                    <a:pt x="153419" y="230410"/>
                  </a:cubicBezTo>
                  <a:cubicBezTo>
                    <a:pt x="166590" y="230351"/>
                    <a:pt x="180148" y="228077"/>
                    <a:pt x="194092" y="223588"/>
                  </a:cubicBezTo>
                  <a:cubicBezTo>
                    <a:pt x="208036" y="219098"/>
                    <a:pt x="219205" y="212745"/>
                    <a:pt x="227600" y="204528"/>
                  </a:cubicBezTo>
                  <a:lnTo>
                    <a:pt x="271434" y="247811"/>
                  </a:lnTo>
                  <a:cubicBezTo>
                    <a:pt x="256319" y="262944"/>
                    <a:pt x="238078" y="274218"/>
                    <a:pt x="216711" y="281632"/>
                  </a:cubicBezTo>
                  <a:cubicBezTo>
                    <a:pt x="195345" y="289047"/>
                    <a:pt x="173872" y="292742"/>
                    <a:pt x="152295" y="292719"/>
                  </a:cubicBezTo>
                  <a:cubicBezTo>
                    <a:pt x="104152" y="292113"/>
                    <a:pt x="66828" y="278589"/>
                    <a:pt x="40321" y="252145"/>
                  </a:cubicBezTo>
                  <a:cubicBezTo>
                    <a:pt x="13815" y="225701"/>
                    <a:pt x="374" y="189970"/>
                    <a:pt x="0" y="144952"/>
                  </a:cubicBezTo>
                  <a:cubicBezTo>
                    <a:pt x="515" y="102018"/>
                    <a:pt x="13815" y="67319"/>
                    <a:pt x="39900" y="40853"/>
                  </a:cubicBezTo>
                  <a:cubicBezTo>
                    <a:pt x="65985" y="14387"/>
                    <a:pt x="101764" y="769"/>
                    <a:pt x="147237" y="0"/>
                  </a:cubicBezTo>
                  <a:close/>
                  <a:moveTo>
                    <a:pt x="149485" y="60623"/>
                  </a:moveTo>
                  <a:cubicBezTo>
                    <a:pt x="130659" y="60623"/>
                    <a:pt x="114362" y="65125"/>
                    <a:pt x="100593" y="74128"/>
                  </a:cubicBezTo>
                  <a:cubicBezTo>
                    <a:pt x="86825" y="83131"/>
                    <a:pt x="77271" y="96636"/>
                    <a:pt x="71933" y="114643"/>
                  </a:cubicBezTo>
                  <a:lnTo>
                    <a:pt x="221418" y="114643"/>
                  </a:lnTo>
                  <a:cubicBezTo>
                    <a:pt x="218912" y="96636"/>
                    <a:pt x="211279" y="83131"/>
                    <a:pt x="198518" y="74128"/>
                  </a:cubicBezTo>
                  <a:cubicBezTo>
                    <a:pt x="185756" y="65125"/>
                    <a:pt x="169412" y="60623"/>
                    <a:pt x="149485" y="606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0" name="Freeform: Shape 49"/>
            <p:cNvSpPr/>
            <p:nvPr/>
          </p:nvSpPr>
          <p:spPr>
            <a:xfrm>
              <a:off x="7044395" y="3241909"/>
              <a:ext cx="1053119" cy="1069479"/>
            </a:xfrm>
            <a:custGeom>
              <a:avLst/>
              <a:gdLst/>
              <a:ahLst/>
              <a:cxnLst/>
              <a:rect l="l" t="t" r="r" b="b"/>
              <a:pathLst>
                <a:path w="288241" h="292719">
                  <a:moveTo>
                    <a:pt x="147237" y="0"/>
                  </a:moveTo>
                  <a:cubicBezTo>
                    <a:pt x="194303" y="9"/>
                    <a:pt x="230550" y="14305"/>
                    <a:pt x="255979" y="42887"/>
                  </a:cubicBezTo>
                  <a:cubicBezTo>
                    <a:pt x="281409" y="71470"/>
                    <a:pt x="291805" y="114285"/>
                    <a:pt x="287169" y="171332"/>
                  </a:cubicBezTo>
                  <a:lnTo>
                    <a:pt x="70809" y="171332"/>
                  </a:lnTo>
                  <a:cubicBezTo>
                    <a:pt x="73197" y="188809"/>
                    <a:pt x="81486" y="202946"/>
                    <a:pt x="95676" y="213741"/>
                  </a:cubicBezTo>
                  <a:cubicBezTo>
                    <a:pt x="109866" y="224537"/>
                    <a:pt x="129114" y="230093"/>
                    <a:pt x="153419" y="230410"/>
                  </a:cubicBezTo>
                  <a:cubicBezTo>
                    <a:pt x="166590" y="230351"/>
                    <a:pt x="180148" y="228077"/>
                    <a:pt x="194092" y="223588"/>
                  </a:cubicBezTo>
                  <a:cubicBezTo>
                    <a:pt x="208036" y="219098"/>
                    <a:pt x="219205" y="212745"/>
                    <a:pt x="227600" y="204528"/>
                  </a:cubicBezTo>
                  <a:lnTo>
                    <a:pt x="271434" y="247811"/>
                  </a:lnTo>
                  <a:cubicBezTo>
                    <a:pt x="256319" y="262944"/>
                    <a:pt x="238078" y="274218"/>
                    <a:pt x="216712" y="281632"/>
                  </a:cubicBezTo>
                  <a:cubicBezTo>
                    <a:pt x="195345" y="289047"/>
                    <a:pt x="173873" y="292742"/>
                    <a:pt x="152295" y="292719"/>
                  </a:cubicBezTo>
                  <a:cubicBezTo>
                    <a:pt x="104153" y="292113"/>
                    <a:pt x="66828" y="278589"/>
                    <a:pt x="40322" y="252145"/>
                  </a:cubicBezTo>
                  <a:cubicBezTo>
                    <a:pt x="13815" y="225701"/>
                    <a:pt x="374" y="189970"/>
                    <a:pt x="0" y="144952"/>
                  </a:cubicBezTo>
                  <a:cubicBezTo>
                    <a:pt x="515" y="102018"/>
                    <a:pt x="13815" y="67319"/>
                    <a:pt x="39900" y="40853"/>
                  </a:cubicBezTo>
                  <a:cubicBezTo>
                    <a:pt x="65985" y="14387"/>
                    <a:pt x="101764" y="769"/>
                    <a:pt x="147237" y="0"/>
                  </a:cubicBezTo>
                  <a:close/>
                  <a:moveTo>
                    <a:pt x="149485" y="60623"/>
                  </a:moveTo>
                  <a:cubicBezTo>
                    <a:pt x="130659" y="60623"/>
                    <a:pt x="114362" y="65125"/>
                    <a:pt x="100593" y="74128"/>
                  </a:cubicBezTo>
                  <a:cubicBezTo>
                    <a:pt x="86825" y="83131"/>
                    <a:pt x="77271" y="96636"/>
                    <a:pt x="71933" y="114643"/>
                  </a:cubicBezTo>
                  <a:lnTo>
                    <a:pt x="221418" y="114643"/>
                  </a:lnTo>
                  <a:cubicBezTo>
                    <a:pt x="218912" y="96636"/>
                    <a:pt x="211279" y="83131"/>
                    <a:pt x="198518" y="74128"/>
                  </a:cubicBezTo>
                  <a:cubicBezTo>
                    <a:pt x="185756" y="65125"/>
                    <a:pt x="169412" y="60623"/>
                    <a:pt x="149485" y="606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1" name="Freeform: Shape 50"/>
            <p:cNvSpPr/>
            <p:nvPr/>
          </p:nvSpPr>
          <p:spPr>
            <a:xfrm>
              <a:off x="3932896" y="3243939"/>
              <a:ext cx="927804" cy="1071568"/>
            </a:xfrm>
            <a:custGeom>
              <a:avLst/>
              <a:gdLst/>
              <a:ahLst/>
              <a:cxnLst/>
              <a:rect l="l" t="t" r="r" b="b"/>
              <a:pathLst>
                <a:path w="253942" h="293291">
                  <a:moveTo>
                    <a:pt x="147167" y="6"/>
                  </a:moveTo>
                  <a:cubicBezTo>
                    <a:pt x="166649" y="-146"/>
                    <a:pt x="184445" y="2965"/>
                    <a:pt x="200555" y="9339"/>
                  </a:cubicBezTo>
                  <a:cubicBezTo>
                    <a:pt x="216665" y="15712"/>
                    <a:pt x="232213" y="26261"/>
                    <a:pt x="247199" y="40985"/>
                  </a:cubicBezTo>
                  <a:lnTo>
                    <a:pt x="203927" y="86490"/>
                  </a:lnTo>
                  <a:cubicBezTo>
                    <a:pt x="195673" y="79181"/>
                    <a:pt x="186751" y="73699"/>
                    <a:pt x="177163" y="70045"/>
                  </a:cubicBezTo>
                  <a:cubicBezTo>
                    <a:pt x="167574" y="66390"/>
                    <a:pt x="157950" y="64563"/>
                    <a:pt x="148291" y="64563"/>
                  </a:cubicBezTo>
                  <a:cubicBezTo>
                    <a:pt x="124805" y="64961"/>
                    <a:pt x="105745" y="72598"/>
                    <a:pt x="91110" y="87473"/>
                  </a:cubicBezTo>
                  <a:cubicBezTo>
                    <a:pt x="76475" y="102349"/>
                    <a:pt x="68936" y="122073"/>
                    <a:pt x="68491" y="146647"/>
                  </a:cubicBezTo>
                  <a:cubicBezTo>
                    <a:pt x="69100" y="173141"/>
                    <a:pt x="76873" y="193240"/>
                    <a:pt x="91813" y="206944"/>
                  </a:cubicBezTo>
                  <a:cubicBezTo>
                    <a:pt x="106752" y="220648"/>
                    <a:pt x="125203" y="227536"/>
                    <a:pt x="147167" y="227606"/>
                  </a:cubicBezTo>
                  <a:cubicBezTo>
                    <a:pt x="158231" y="227700"/>
                    <a:pt x="168979" y="225966"/>
                    <a:pt x="179410" y="222405"/>
                  </a:cubicBezTo>
                  <a:cubicBezTo>
                    <a:pt x="189842" y="218845"/>
                    <a:pt x="199325" y="212895"/>
                    <a:pt x="207861" y="204555"/>
                  </a:cubicBezTo>
                  <a:lnTo>
                    <a:pt x="253942" y="249499"/>
                  </a:lnTo>
                  <a:cubicBezTo>
                    <a:pt x="238043" y="265078"/>
                    <a:pt x="221371" y="276305"/>
                    <a:pt x="203927" y="283182"/>
                  </a:cubicBezTo>
                  <a:cubicBezTo>
                    <a:pt x="186482" y="290059"/>
                    <a:pt x="167562" y="293427"/>
                    <a:pt x="147167" y="293287"/>
                  </a:cubicBezTo>
                  <a:cubicBezTo>
                    <a:pt x="120052" y="293298"/>
                    <a:pt x="95428" y="287911"/>
                    <a:pt x="73297" y="277127"/>
                  </a:cubicBezTo>
                  <a:cubicBezTo>
                    <a:pt x="51166" y="266343"/>
                    <a:pt x="33499" y="250094"/>
                    <a:pt x="20297" y="228381"/>
                  </a:cubicBezTo>
                  <a:cubicBezTo>
                    <a:pt x="7094" y="206668"/>
                    <a:pt x="329" y="179423"/>
                    <a:pt x="0" y="146647"/>
                  </a:cubicBezTo>
                  <a:cubicBezTo>
                    <a:pt x="329" y="113870"/>
                    <a:pt x="7094" y="86625"/>
                    <a:pt x="20296" y="64912"/>
                  </a:cubicBezTo>
                  <a:cubicBezTo>
                    <a:pt x="33499" y="43198"/>
                    <a:pt x="51166" y="26949"/>
                    <a:pt x="73297" y="16165"/>
                  </a:cubicBezTo>
                  <a:cubicBezTo>
                    <a:pt x="95428" y="5381"/>
                    <a:pt x="120052" y="-5"/>
                    <a:pt x="147167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2" name="Freeform: Shape 51"/>
            <p:cNvSpPr/>
            <p:nvPr/>
          </p:nvSpPr>
          <p:spPr>
            <a:xfrm>
              <a:off x="8266752" y="3256282"/>
              <a:ext cx="1001725" cy="1028412"/>
            </a:xfrm>
            <a:custGeom>
              <a:avLst/>
              <a:gdLst/>
              <a:ahLst/>
              <a:cxnLst/>
              <a:rect l="l" t="t" r="r" b="b"/>
              <a:pathLst>
                <a:path w="274174" h="281479">
                  <a:moveTo>
                    <a:pt x="156766" y="0"/>
                  </a:moveTo>
                  <a:cubicBezTo>
                    <a:pt x="190182" y="220"/>
                    <a:pt x="217900" y="11988"/>
                    <a:pt x="239919" y="35305"/>
                  </a:cubicBezTo>
                  <a:cubicBezTo>
                    <a:pt x="261939" y="58621"/>
                    <a:pt x="273357" y="92162"/>
                    <a:pt x="274174" y="135927"/>
                  </a:cubicBezTo>
                  <a:lnTo>
                    <a:pt x="274174" y="281479"/>
                  </a:lnTo>
                  <a:lnTo>
                    <a:pt x="205683" y="281479"/>
                  </a:lnTo>
                  <a:lnTo>
                    <a:pt x="205683" y="136489"/>
                  </a:lnTo>
                  <a:cubicBezTo>
                    <a:pt x="205636" y="114959"/>
                    <a:pt x="199967" y="97327"/>
                    <a:pt x="188675" y="83594"/>
                  </a:cubicBezTo>
                  <a:cubicBezTo>
                    <a:pt x="177382" y="69860"/>
                    <a:pt x="160749" y="62765"/>
                    <a:pt x="138774" y="62309"/>
                  </a:cubicBezTo>
                  <a:cubicBezTo>
                    <a:pt x="117373" y="62905"/>
                    <a:pt x="100294" y="70564"/>
                    <a:pt x="87538" y="85284"/>
                  </a:cubicBezTo>
                  <a:cubicBezTo>
                    <a:pt x="74782" y="100005"/>
                    <a:pt x="68245" y="118209"/>
                    <a:pt x="67929" y="139898"/>
                  </a:cubicBezTo>
                  <a:lnTo>
                    <a:pt x="67929" y="281479"/>
                  </a:lnTo>
                  <a:lnTo>
                    <a:pt x="0" y="281479"/>
                  </a:lnTo>
                  <a:lnTo>
                    <a:pt x="0" y="3934"/>
                  </a:lnTo>
                  <a:lnTo>
                    <a:pt x="61192" y="3934"/>
                  </a:lnTo>
                  <a:lnTo>
                    <a:pt x="65683" y="41539"/>
                  </a:lnTo>
                  <a:cubicBezTo>
                    <a:pt x="79598" y="27775"/>
                    <a:pt x="93934" y="17413"/>
                    <a:pt x="108693" y="10455"/>
                  </a:cubicBezTo>
                  <a:cubicBezTo>
                    <a:pt x="123452" y="3497"/>
                    <a:pt x="139476" y="11"/>
                    <a:pt x="15676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3" name="Freeform: Shape 52"/>
            <p:cNvSpPr/>
            <p:nvPr/>
          </p:nvSpPr>
          <p:spPr>
            <a:xfrm>
              <a:off x="2839575" y="3272708"/>
              <a:ext cx="1038936" cy="1011985"/>
            </a:xfrm>
            <a:custGeom>
              <a:avLst/>
              <a:gdLst/>
              <a:ahLst/>
              <a:cxnLst/>
              <a:rect l="l" t="t" r="r" b="b"/>
              <a:pathLst>
                <a:path w="284359" h="276983">
                  <a:moveTo>
                    <a:pt x="5620" y="0"/>
                  </a:moveTo>
                  <a:lnTo>
                    <a:pt x="87668" y="0"/>
                  </a:lnTo>
                  <a:lnTo>
                    <a:pt x="142180" y="93827"/>
                  </a:lnTo>
                  <a:lnTo>
                    <a:pt x="196691" y="0"/>
                  </a:lnTo>
                  <a:lnTo>
                    <a:pt x="278740" y="0"/>
                  </a:lnTo>
                  <a:lnTo>
                    <a:pt x="278740" y="2249"/>
                  </a:lnTo>
                  <a:lnTo>
                    <a:pt x="187700" y="136526"/>
                  </a:lnTo>
                  <a:lnTo>
                    <a:pt x="284359" y="275298"/>
                  </a:lnTo>
                  <a:lnTo>
                    <a:pt x="284359" y="276983"/>
                  </a:lnTo>
                  <a:lnTo>
                    <a:pt x="202311" y="276983"/>
                  </a:lnTo>
                  <a:lnTo>
                    <a:pt x="142180" y="184281"/>
                  </a:lnTo>
                  <a:lnTo>
                    <a:pt x="82048" y="276983"/>
                  </a:lnTo>
                  <a:lnTo>
                    <a:pt x="0" y="276983"/>
                  </a:lnTo>
                  <a:lnTo>
                    <a:pt x="0" y="275298"/>
                  </a:lnTo>
                  <a:lnTo>
                    <a:pt x="96660" y="136526"/>
                  </a:lnTo>
                  <a:lnTo>
                    <a:pt x="5620" y="2249"/>
                  </a:lnTo>
                  <a:lnTo>
                    <a:pt x="562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4" name="Teardrop 53"/>
            <p:cNvSpPr/>
            <p:nvPr/>
          </p:nvSpPr>
          <p:spPr>
            <a:xfrm rot="5948202">
              <a:off x="1072488" y="2371032"/>
              <a:ext cx="604114" cy="604098"/>
            </a:xfrm>
            <a:prstGeom prst="teardrop">
              <a:avLst>
                <a:gd name="adj" fmla="val 7556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55" name="Group 54"/>
            <p:cNvGrpSpPr/>
            <p:nvPr/>
          </p:nvGrpSpPr>
          <p:grpSpPr>
            <a:xfrm rot="21336342">
              <a:off x="1567161" y="2969235"/>
              <a:ext cx="467924" cy="448584"/>
              <a:chOff x="1574827" y="2962330"/>
              <a:chExt cx="467924" cy="448584"/>
            </a:xfrm>
            <a:grpFill/>
          </p:grpSpPr>
          <p:sp>
            <p:nvSpPr>
              <p:cNvPr id="56" name="Rectangle 47"/>
              <p:cNvSpPr/>
              <p:nvPr/>
            </p:nvSpPr>
            <p:spPr>
              <a:xfrm rot="19297014">
                <a:off x="1717720" y="3246818"/>
                <a:ext cx="325031" cy="164096"/>
              </a:xfrm>
              <a:custGeom>
                <a:avLst/>
                <a:gdLst>
                  <a:gd name="connsiteX0" fmla="*/ 0 w 181266"/>
                  <a:gd name="connsiteY0" fmla="*/ 0 h 280864"/>
                  <a:gd name="connsiteX1" fmla="*/ 181266 w 181266"/>
                  <a:gd name="connsiteY1" fmla="*/ 0 h 280864"/>
                  <a:gd name="connsiteX2" fmla="*/ 181266 w 181266"/>
                  <a:gd name="connsiteY2" fmla="*/ 280864 h 280864"/>
                  <a:gd name="connsiteX3" fmla="*/ 0 w 181266"/>
                  <a:gd name="connsiteY3" fmla="*/ 280864 h 280864"/>
                  <a:gd name="connsiteX4" fmla="*/ 0 w 181266"/>
                  <a:gd name="connsiteY4" fmla="*/ 0 h 280864"/>
                  <a:gd name="connsiteX0-1" fmla="*/ 0 w 181266"/>
                  <a:gd name="connsiteY0-2" fmla="*/ 0 h 280864"/>
                  <a:gd name="connsiteX1-3" fmla="*/ 181266 w 181266"/>
                  <a:gd name="connsiteY1-4" fmla="*/ 0 h 280864"/>
                  <a:gd name="connsiteX2-5" fmla="*/ 181266 w 181266"/>
                  <a:gd name="connsiteY2-6" fmla="*/ 280864 h 280864"/>
                  <a:gd name="connsiteX3-7" fmla="*/ 0 w 181266"/>
                  <a:gd name="connsiteY3-8" fmla="*/ 280864 h 280864"/>
                  <a:gd name="connsiteX4-9" fmla="*/ 0 w 181266"/>
                  <a:gd name="connsiteY4-10" fmla="*/ 0 h 280864"/>
                  <a:gd name="connsiteX0-11" fmla="*/ 0 w 181266"/>
                  <a:gd name="connsiteY0-12" fmla="*/ 0 h 280864"/>
                  <a:gd name="connsiteX1-13" fmla="*/ 181266 w 181266"/>
                  <a:gd name="connsiteY1-14" fmla="*/ 0 h 280864"/>
                  <a:gd name="connsiteX2-15" fmla="*/ 181266 w 181266"/>
                  <a:gd name="connsiteY2-16" fmla="*/ 280864 h 280864"/>
                  <a:gd name="connsiteX3-17" fmla="*/ 0 w 181266"/>
                  <a:gd name="connsiteY3-18" fmla="*/ 280864 h 280864"/>
                  <a:gd name="connsiteX4-19" fmla="*/ 0 w 181266"/>
                  <a:gd name="connsiteY4-20" fmla="*/ 0 h 280864"/>
                  <a:gd name="connsiteX0-21" fmla="*/ 0 w 181266"/>
                  <a:gd name="connsiteY0-22" fmla="*/ 0 h 280864"/>
                  <a:gd name="connsiteX1-23" fmla="*/ 181266 w 181266"/>
                  <a:gd name="connsiteY1-24" fmla="*/ 0 h 280864"/>
                  <a:gd name="connsiteX2-25" fmla="*/ 181266 w 181266"/>
                  <a:gd name="connsiteY2-26" fmla="*/ 280864 h 280864"/>
                  <a:gd name="connsiteX3-27" fmla="*/ 0 w 181266"/>
                  <a:gd name="connsiteY3-28" fmla="*/ 280864 h 280864"/>
                  <a:gd name="connsiteX4-29" fmla="*/ 0 w 181266"/>
                  <a:gd name="connsiteY4-30" fmla="*/ 0 h 280864"/>
                  <a:gd name="connsiteX0-31" fmla="*/ 0 w 288143"/>
                  <a:gd name="connsiteY0-32" fmla="*/ 68362 h 280864"/>
                  <a:gd name="connsiteX1-33" fmla="*/ 288143 w 288143"/>
                  <a:gd name="connsiteY1-34" fmla="*/ 0 h 280864"/>
                  <a:gd name="connsiteX2-35" fmla="*/ 288143 w 288143"/>
                  <a:gd name="connsiteY2-36" fmla="*/ 280864 h 280864"/>
                  <a:gd name="connsiteX3-37" fmla="*/ 106877 w 288143"/>
                  <a:gd name="connsiteY3-38" fmla="*/ 280864 h 280864"/>
                  <a:gd name="connsiteX4-39" fmla="*/ 0 w 288143"/>
                  <a:gd name="connsiteY4-40" fmla="*/ 68362 h 280864"/>
                  <a:gd name="connsiteX0-41" fmla="*/ 0 w 417558"/>
                  <a:gd name="connsiteY0-42" fmla="*/ 0 h 212502"/>
                  <a:gd name="connsiteX1-43" fmla="*/ 417557 w 417558"/>
                  <a:gd name="connsiteY1-44" fmla="*/ 7506 h 212502"/>
                  <a:gd name="connsiteX2-45" fmla="*/ 288143 w 417558"/>
                  <a:gd name="connsiteY2-46" fmla="*/ 212502 h 212502"/>
                  <a:gd name="connsiteX3-47" fmla="*/ 106877 w 417558"/>
                  <a:gd name="connsiteY3-48" fmla="*/ 212502 h 212502"/>
                  <a:gd name="connsiteX4-49" fmla="*/ 0 w 417558"/>
                  <a:gd name="connsiteY4-50" fmla="*/ 0 h 212502"/>
                  <a:gd name="connsiteX0-51" fmla="*/ 0 w 417556"/>
                  <a:gd name="connsiteY0-52" fmla="*/ 0 h 212502"/>
                  <a:gd name="connsiteX1-53" fmla="*/ 417557 w 417556"/>
                  <a:gd name="connsiteY1-54" fmla="*/ 7506 h 212502"/>
                  <a:gd name="connsiteX2-55" fmla="*/ 288143 w 417556"/>
                  <a:gd name="connsiteY2-56" fmla="*/ 212502 h 212502"/>
                  <a:gd name="connsiteX3-57" fmla="*/ 106877 w 417556"/>
                  <a:gd name="connsiteY3-58" fmla="*/ 212502 h 212502"/>
                  <a:gd name="connsiteX4-59" fmla="*/ 0 w 417556"/>
                  <a:gd name="connsiteY4-60" fmla="*/ 0 h 212502"/>
                  <a:gd name="connsiteX0-61" fmla="*/ 0 w 417558"/>
                  <a:gd name="connsiteY0-62" fmla="*/ 0 h 212502"/>
                  <a:gd name="connsiteX1-63" fmla="*/ 417557 w 417558"/>
                  <a:gd name="connsiteY1-64" fmla="*/ 7506 h 212502"/>
                  <a:gd name="connsiteX2-65" fmla="*/ 288143 w 417558"/>
                  <a:gd name="connsiteY2-66" fmla="*/ 212502 h 212502"/>
                  <a:gd name="connsiteX3-67" fmla="*/ 106877 w 417558"/>
                  <a:gd name="connsiteY3-68" fmla="*/ 212502 h 212502"/>
                  <a:gd name="connsiteX4-69" fmla="*/ 0 w 417558"/>
                  <a:gd name="connsiteY4-70" fmla="*/ 0 h 212502"/>
                  <a:gd name="connsiteX0-71" fmla="*/ 0 w 449495"/>
                  <a:gd name="connsiteY0-72" fmla="*/ 4859 h 204996"/>
                  <a:gd name="connsiteX1-73" fmla="*/ 449496 w 449495"/>
                  <a:gd name="connsiteY1-74" fmla="*/ 0 h 204996"/>
                  <a:gd name="connsiteX2-75" fmla="*/ 320082 w 449495"/>
                  <a:gd name="connsiteY2-76" fmla="*/ 204996 h 204996"/>
                  <a:gd name="connsiteX3-77" fmla="*/ 138816 w 449495"/>
                  <a:gd name="connsiteY3-78" fmla="*/ 204996 h 204996"/>
                  <a:gd name="connsiteX4-79" fmla="*/ 0 w 449495"/>
                  <a:gd name="connsiteY4-80" fmla="*/ 4859 h 204996"/>
                  <a:gd name="connsiteX0-81" fmla="*/ 0 w 456584"/>
                  <a:gd name="connsiteY0-82" fmla="*/ 0 h 200137"/>
                  <a:gd name="connsiteX1-83" fmla="*/ 456583 w 456584"/>
                  <a:gd name="connsiteY1-84" fmla="*/ 16690 h 200137"/>
                  <a:gd name="connsiteX2-85" fmla="*/ 320082 w 456584"/>
                  <a:gd name="connsiteY2-86" fmla="*/ 200137 h 200137"/>
                  <a:gd name="connsiteX3-87" fmla="*/ 138816 w 456584"/>
                  <a:gd name="connsiteY3-88" fmla="*/ 200137 h 200137"/>
                  <a:gd name="connsiteX4-89" fmla="*/ 0 w 456584"/>
                  <a:gd name="connsiteY4-90" fmla="*/ 0 h 200137"/>
                  <a:gd name="connsiteX0-91" fmla="*/ 0 w 446466"/>
                  <a:gd name="connsiteY0-92" fmla="*/ 0 h 200137"/>
                  <a:gd name="connsiteX1-93" fmla="*/ 446467 w 446466"/>
                  <a:gd name="connsiteY1-94" fmla="*/ 8909 h 200137"/>
                  <a:gd name="connsiteX2-95" fmla="*/ 320082 w 446466"/>
                  <a:gd name="connsiteY2-96" fmla="*/ 200137 h 200137"/>
                  <a:gd name="connsiteX3-97" fmla="*/ 138816 w 446466"/>
                  <a:gd name="connsiteY3-98" fmla="*/ 200137 h 200137"/>
                  <a:gd name="connsiteX4-99" fmla="*/ 0 w 446466"/>
                  <a:gd name="connsiteY4-100" fmla="*/ 0 h 200137"/>
                  <a:gd name="connsiteX0-101" fmla="*/ 0 w 446468"/>
                  <a:gd name="connsiteY0-102" fmla="*/ 0 h 200137"/>
                  <a:gd name="connsiteX1-103" fmla="*/ 446467 w 446468"/>
                  <a:gd name="connsiteY1-104" fmla="*/ 8909 h 200137"/>
                  <a:gd name="connsiteX2-105" fmla="*/ 320082 w 446468"/>
                  <a:gd name="connsiteY2-106" fmla="*/ 200137 h 200137"/>
                  <a:gd name="connsiteX3-107" fmla="*/ 138816 w 446468"/>
                  <a:gd name="connsiteY3-108" fmla="*/ 200137 h 200137"/>
                  <a:gd name="connsiteX4-109" fmla="*/ 0 w 446468"/>
                  <a:gd name="connsiteY4-110" fmla="*/ 0 h 200137"/>
                  <a:gd name="connsiteX0-111" fmla="*/ 0 w 446466"/>
                  <a:gd name="connsiteY0-112" fmla="*/ 0 h 200137"/>
                  <a:gd name="connsiteX1-113" fmla="*/ 446467 w 446466"/>
                  <a:gd name="connsiteY1-114" fmla="*/ 8909 h 200137"/>
                  <a:gd name="connsiteX2-115" fmla="*/ 320082 w 446466"/>
                  <a:gd name="connsiteY2-116" fmla="*/ 200137 h 200137"/>
                  <a:gd name="connsiteX3-117" fmla="*/ 138816 w 446466"/>
                  <a:gd name="connsiteY3-118" fmla="*/ 200137 h 200137"/>
                  <a:gd name="connsiteX4-119" fmla="*/ 0 w 446466"/>
                  <a:gd name="connsiteY4-120" fmla="*/ 0 h 200137"/>
                  <a:gd name="connsiteX0-121" fmla="*/ 0 w 446468"/>
                  <a:gd name="connsiteY0-122" fmla="*/ 0 h 200137"/>
                  <a:gd name="connsiteX1-123" fmla="*/ 446467 w 446468"/>
                  <a:gd name="connsiteY1-124" fmla="*/ 8909 h 200137"/>
                  <a:gd name="connsiteX2-125" fmla="*/ 320082 w 446468"/>
                  <a:gd name="connsiteY2-126" fmla="*/ 200137 h 200137"/>
                  <a:gd name="connsiteX3-127" fmla="*/ 138816 w 446468"/>
                  <a:gd name="connsiteY3-128" fmla="*/ 200137 h 200137"/>
                  <a:gd name="connsiteX4-129" fmla="*/ 0 w 446468"/>
                  <a:gd name="connsiteY4-130" fmla="*/ 0 h 200137"/>
                  <a:gd name="connsiteX0-131" fmla="*/ 0 w 446466"/>
                  <a:gd name="connsiteY0-132" fmla="*/ 0 h 200137"/>
                  <a:gd name="connsiteX1-133" fmla="*/ 446467 w 446466"/>
                  <a:gd name="connsiteY1-134" fmla="*/ 8909 h 200137"/>
                  <a:gd name="connsiteX2-135" fmla="*/ 320082 w 446466"/>
                  <a:gd name="connsiteY2-136" fmla="*/ 200137 h 200137"/>
                  <a:gd name="connsiteX3-137" fmla="*/ 105440 w 446466"/>
                  <a:gd name="connsiteY3-138" fmla="*/ 190564 h 200137"/>
                  <a:gd name="connsiteX4-139" fmla="*/ 0 w 446466"/>
                  <a:gd name="connsiteY4-140" fmla="*/ 0 h 200137"/>
                  <a:gd name="connsiteX0-141" fmla="*/ 0 w 446468"/>
                  <a:gd name="connsiteY0-142" fmla="*/ 0 h 190564"/>
                  <a:gd name="connsiteX1-143" fmla="*/ 446467 w 446468"/>
                  <a:gd name="connsiteY1-144" fmla="*/ 8909 h 190564"/>
                  <a:gd name="connsiteX2-145" fmla="*/ 369632 w 446468"/>
                  <a:gd name="connsiteY2-146" fmla="*/ 189954 h 190564"/>
                  <a:gd name="connsiteX3-147" fmla="*/ 105440 w 446468"/>
                  <a:gd name="connsiteY3-148" fmla="*/ 190564 h 190564"/>
                  <a:gd name="connsiteX4-149" fmla="*/ 0 w 446468"/>
                  <a:gd name="connsiteY4-150" fmla="*/ 0 h 190564"/>
                  <a:gd name="connsiteX0-151" fmla="*/ 0 w 446466"/>
                  <a:gd name="connsiteY0-152" fmla="*/ 0 h 189954"/>
                  <a:gd name="connsiteX1-153" fmla="*/ 446467 w 446466"/>
                  <a:gd name="connsiteY1-154" fmla="*/ 8909 h 189954"/>
                  <a:gd name="connsiteX2-155" fmla="*/ 369632 w 446466"/>
                  <a:gd name="connsiteY2-156" fmla="*/ 189954 h 189954"/>
                  <a:gd name="connsiteX3-157" fmla="*/ 75874 w 446466"/>
                  <a:gd name="connsiteY3-158" fmla="*/ 185813 h 189954"/>
                  <a:gd name="connsiteX4-159" fmla="*/ 0 w 446466"/>
                  <a:gd name="connsiteY4-160" fmla="*/ 0 h 189954"/>
                  <a:gd name="connsiteX0-161" fmla="*/ 0 w 446468"/>
                  <a:gd name="connsiteY0-162" fmla="*/ 0 h 189954"/>
                  <a:gd name="connsiteX1-163" fmla="*/ 446467 w 446468"/>
                  <a:gd name="connsiteY1-164" fmla="*/ 8909 h 189954"/>
                  <a:gd name="connsiteX2-165" fmla="*/ 369632 w 446468"/>
                  <a:gd name="connsiteY2-166" fmla="*/ 189954 h 189954"/>
                  <a:gd name="connsiteX3-167" fmla="*/ 75874 w 446468"/>
                  <a:gd name="connsiteY3-168" fmla="*/ 185813 h 189954"/>
                  <a:gd name="connsiteX4-169" fmla="*/ 0 w 446468"/>
                  <a:gd name="connsiteY4-170" fmla="*/ 0 h 189954"/>
                  <a:gd name="connsiteX0-171" fmla="*/ 0 w 420586"/>
                  <a:gd name="connsiteY0-172" fmla="*/ 6265 h 181045"/>
                  <a:gd name="connsiteX1-173" fmla="*/ 420586 w 420586"/>
                  <a:gd name="connsiteY1-174" fmla="*/ 0 h 181045"/>
                  <a:gd name="connsiteX2-175" fmla="*/ 343751 w 420586"/>
                  <a:gd name="connsiteY2-176" fmla="*/ 181045 h 181045"/>
                  <a:gd name="connsiteX3-177" fmla="*/ 49993 w 420586"/>
                  <a:gd name="connsiteY3-178" fmla="*/ 176904 h 181045"/>
                  <a:gd name="connsiteX4-179" fmla="*/ 0 w 420586"/>
                  <a:gd name="connsiteY4-180" fmla="*/ 6265 h 181045"/>
                  <a:gd name="connsiteX0-181" fmla="*/ 0 w 420586"/>
                  <a:gd name="connsiteY0-182" fmla="*/ 6265 h 181045"/>
                  <a:gd name="connsiteX1-183" fmla="*/ 420586 w 420586"/>
                  <a:gd name="connsiteY1-184" fmla="*/ 0 h 181045"/>
                  <a:gd name="connsiteX2-185" fmla="*/ 343751 w 420586"/>
                  <a:gd name="connsiteY2-186" fmla="*/ 181045 h 181045"/>
                  <a:gd name="connsiteX3-187" fmla="*/ 49993 w 420586"/>
                  <a:gd name="connsiteY3-188" fmla="*/ 176904 h 181045"/>
                  <a:gd name="connsiteX4-189" fmla="*/ 0 w 420586"/>
                  <a:gd name="connsiteY4-190" fmla="*/ 6265 h 181045"/>
                  <a:gd name="connsiteX0-191" fmla="*/ 0 w 420586"/>
                  <a:gd name="connsiteY0-192" fmla="*/ 6266 h 181045"/>
                  <a:gd name="connsiteX1-193" fmla="*/ 420586 w 420586"/>
                  <a:gd name="connsiteY1-194" fmla="*/ 0 h 181045"/>
                  <a:gd name="connsiteX2-195" fmla="*/ 343751 w 420586"/>
                  <a:gd name="connsiteY2-196" fmla="*/ 181045 h 181045"/>
                  <a:gd name="connsiteX3-197" fmla="*/ 49993 w 420586"/>
                  <a:gd name="connsiteY3-198" fmla="*/ 176904 h 181045"/>
                  <a:gd name="connsiteX4-199" fmla="*/ 0 w 420586"/>
                  <a:gd name="connsiteY4-200" fmla="*/ 6266 h 181045"/>
                  <a:gd name="connsiteX0-201" fmla="*/ 0 w 420586"/>
                  <a:gd name="connsiteY0-202" fmla="*/ 6266 h 181045"/>
                  <a:gd name="connsiteX1-203" fmla="*/ 420586 w 420586"/>
                  <a:gd name="connsiteY1-204" fmla="*/ 0 h 181045"/>
                  <a:gd name="connsiteX2-205" fmla="*/ 343751 w 420586"/>
                  <a:gd name="connsiteY2-206" fmla="*/ 181045 h 181045"/>
                  <a:gd name="connsiteX3-207" fmla="*/ 49993 w 420586"/>
                  <a:gd name="connsiteY3-208" fmla="*/ 176904 h 181045"/>
                  <a:gd name="connsiteX4-209" fmla="*/ 0 w 420586"/>
                  <a:gd name="connsiteY4-210" fmla="*/ 6266 h 181045"/>
                  <a:gd name="connsiteX0-211" fmla="*/ 0 w 409408"/>
                  <a:gd name="connsiteY0-212" fmla="*/ 0 h 174779"/>
                  <a:gd name="connsiteX1-213" fmla="*/ 409408 w 409408"/>
                  <a:gd name="connsiteY1-214" fmla="*/ 9757 h 174779"/>
                  <a:gd name="connsiteX2-215" fmla="*/ 343751 w 409408"/>
                  <a:gd name="connsiteY2-216" fmla="*/ 174779 h 174779"/>
                  <a:gd name="connsiteX3-217" fmla="*/ 49993 w 409408"/>
                  <a:gd name="connsiteY3-218" fmla="*/ 170638 h 174779"/>
                  <a:gd name="connsiteX4-219" fmla="*/ 0 w 409408"/>
                  <a:gd name="connsiteY4-220" fmla="*/ 0 h 174779"/>
                  <a:gd name="connsiteX0-221" fmla="*/ 0 w 409408"/>
                  <a:gd name="connsiteY0-222" fmla="*/ 0 h 174779"/>
                  <a:gd name="connsiteX1-223" fmla="*/ 409408 w 409408"/>
                  <a:gd name="connsiteY1-224" fmla="*/ 9757 h 174779"/>
                  <a:gd name="connsiteX2-225" fmla="*/ 343751 w 409408"/>
                  <a:gd name="connsiteY2-226" fmla="*/ 174779 h 174779"/>
                  <a:gd name="connsiteX3-227" fmla="*/ 49993 w 409408"/>
                  <a:gd name="connsiteY3-228" fmla="*/ 170638 h 174779"/>
                  <a:gd name="connsiteX4-229" fmla="*/ 0 w 409408"/>
                  <a:gd name="connsiteY4-230" fmla="*/ 0 h 174779"/>
                  <a:gd name="connsiteX0-231" fmla="*/ 0 w 409408"/>
                  <a:gd name="connsiteY0-232" fmla="*/ 0 h 174779"/>
                  <a:gd name="connsiteX1-233" fmla="*/ 409408 w 409408"/>
                  <a:gd name="connsiteY1-234" fmla="*/ 9757 h 174779"/>
                  <a:gd name="connsiteX2-235" fmla="*/ 343751 w 409408"/>
                  <a:gd name="connsiteY2-236" fmla="*/ 174779 h 174779"/>
                  <a:gd name="connsiteX3-237" fmla="*/ 49993 w 409408"/>
                  <a:gd name="connsiteY3-238" fmla="*/ 170638 h 174779"/>
                  <a:gd name="connsiteX4-239" fmla="*/ 0 w 409408"/>
                  <a:gd name="connsiteY4-240" fmla="*/ 0 h 174779"/>
                  <a:gd name="connsiteX0-241" fmla="*/ -1 w 364324"/>
                  <a:gd name="connsiteY0-242" fmla="*/ 0 h 193130"/>
                  <a:gd name="connsiteX1-243" fmla="*/ 364324 w 364324"/>
                  <a:gd name="connsiteY1-244" fmla="*/ 28108 h 193130"/>
                  <a:gd name="connsiteX2-245" fmla="*/ 298667 w 364324"/>
                  <a:gd name="connsiteY2-246" fmla="*/ 193130 h 193130"/>
                  <a:gd name="connsiteX3-247" fmla="*/ 4909 w 364324"/>
                  <a:gd name="connsiteY3-248" fmla="*/ 188989 h 193130"/>
                  <a:gd name="connsiteX4-249" fmla="*/ -1 w 364324"/>
                  <a:gd name="connsiteY4-250" fmla="*/ 0 h 193130"/>
                  <a:gd name="connsiteX0-251" fmla="*/ 1 w 315838"/>
                  <a:gd name="connsiteY0-252" fmla="*/ 0 h 193130"/>
                  <a:gd name="connsiteX1-253" fmla="*/ 315839 w 315838"/>
                  <a:gd name="connsiteY1-254" fmla="*/ 14487 h 193130"/>
                  <a:gd name="connsiteX2-255" fmla="*/ 298669 w 315838"/>
                  <a:gd name="connsiteY2-256" fmla="*/ 193130 h 193130"/>
                  <a:gd name="connsiteX3-257" fmla="*/ 4911 w 315838"/>
                  <a:gd name="connsiteY3-258" fmla="*/ 188989 h 193130"/>
                  <a:gd name="connsiteX4-259" fmla="*/ 1 w 315838"/>
                  <a:gd name="connsiteY4-260" fmla="*/ 0 h 193130"/>
                  <a:gd name="connsiteX0-261" fmla="*/ -1 w 315838"/>
                  <a:gd name="connsiteY0-262" fmla="*/ 0 h 193130"/>
                  <a:gd name="connsiteX1-263" fmla="*/ 315837 w 315838"/>
                  <a:gd name="connsiteY1-264" fmla="*/ 14487 h 193130"/>
                  <a:gd name="connsiteX2-265" fmla="*/ 298667 w 315838"/>
                  <a:gd name="connsiteY2-266" fmla="*/ 193130 h 193130"/>
                  <a:gd name="connsiteX3-267" fmla="*/ 78904 w 315838"/>
                  <a:gd name="connsiteY3-268" fmla="*/ 172040 h 193130"/>
                  <a:gd name="connsiteX4-269" fmla="*/ -1 w 315838"/>
                  <a:gd name="connsiteY4-270" fmla="*/ 0 h 193130"/>
                  <a:gd name="connsiteX0-271" fmla="*/ 1 w 315838"/>
                  <a:gd name="connsiteY0-272" fmla="*/ 0 h 193130"/>
                  <a:gd name="connsiteX1-273" fmla="*/ 315839 w 315838"/>
                  <a:gd name="connsiteY1-274" fmla="*/ 14487 h 193130"/>
                  <a:gd name="connsiteX2-275" fmla="*/ 298669 w 315838"/>
                  <a:gd name="connsiteY2-276" fmla="*/ 193130 h 193130"/>
                  <a:gd name="connsiteX3-277" fmla="*/ 78906 w 315838"/>
                  <a:gd name="connsiteY3-278" fmla="*/ 172040 h 193130"/>
                  <a:gd name="connsiteX4-279" fmla="*/ 1 w 315838"/>
                  <a:gd name="connsiteY4-280" fmla="*/ 0 h 193130"/>
                  <a:gd name="connsiteX0-281" fmla="*/ -1 w 315838"/>
                  <a:gd name="connsiteY0-282" fmla="*/ 0 h 181764"/>
                  <a:gd name="connsiteX1-283" fmla="*/ 315837 w 315838"/>
                  <a:gd name="connsiteY1-284" fmla="*/ 14487 h 181764"/>
                  <a:gd name="connsiteX2-285" fmla="*/ 242031 w 315838"/>
                  <a:gd name="connsiteY2-286" fmla="*/ 181764 h 181764"/>
                  <a:gd name="connsiteX3-287" fmla="*/ 78904 w 315838"/>
                  <a:gd name="connsiteY3-288" fmla="*/ 172040 h 181764"/>
                  <a:gd name="connsiteX4-289" fmla="*/ -1 w 315838"/>
                  <a:gd name="connsiteY4-290" fmla="*/ 0 h 181764"/>
                  <a:gd name="connsiteX0-291" fmla="*/ 1 w 315838"/>
                  <a:gd name="connsiteY0-292" fmla="*/ 0 h 181764"/>
                  <a:gd name="connsiteX1-293" fmla="*/ 315839 w 315838"/>
                  <a:gd name="connsiteY1-294" fmla="*/ 14487 h 181764"/>
                  <a:gd name="connsiteX2-295" fmla="*/ 242033 w 315838"/>
                  <a:gd name="connsiteY2-296" fmla="*/ 181764 h 181764"/>
                  <a:gd name="connsiteX3-297" fmla="*/ 78906 w 315838"/>
                  <a:gd name="connsiteY3-298" fmla="*/ 172040 h 181764"/>
                  <a:gd name="connsiteX4-299" fmla="*/ 1 w 315838"/>
                  <a:gd name="connsiteY4-300" fmla="*/ 0 h 181764"/>
                  <a:gd name="connsiteX0-301" fmla="*/ -1 w 315838"/>
                  <a:gd name="connsiteY0-302" fmla="*/ 0 h 181764"/>
                  <a:gd name="connsiteX1-303" fmla="*/ 315837 w 315838"/>
                  <a:gd name="connsiteY1-304" fmla="*/ 14487 h 181764"/>
                  <a:gd name="connsiteX2-305" fmla="*/ 242031 w 315838"/>
                  <a:gd name="connsiteY2-306" fmla="*/ 181764 h 181764"/>
                  <a:gd name="connsiteX3-307" fmla="*/ 78904 w 315838"/>
                  <a:gd name="connsiteY3-308" fmla="*/ 172040 h 181764"/>
                  <a:gd name="connsiteX4-309" fmla="*/ -1 w 315838"/>
                  <a:gd name="connsiteY4-310" fmla="*/ 0 h 181764"/>
                  <a:gd name="connsiteX0-311" fmla="*/ 1 w 315838"/>
                  <a:gd name="connsiteY0-312" fmla="*/ 0 h 187750"/>
                  <a:gd name="connsiteX1-313" fmla="*/ 315839 w 315838"/>
                  <a:gd name="connsiteY1-314" fmla="*/ 14487 h 187750"/>
                  <a:gd name="connsiteX2-315" fmla="*/ 242033 w 315838"/>
                  <a:gd name="connsiteY2-316" fmla="*/ 181764 h 187750"/>
                  <a:gd name="connsiteX3-317" fmla="*/ 47623 w 315838"/>
                  <a:gd name="connsiteY3-318" fmla="*/ 187750 h 187750"/>
                  <a:gd name="connsiteX4-319" fmla="*/ 1 w 315838"/>
                  <a:gd name="connsiteY4-320" fmla="*/ 0 h 187750"/>
                  <a:gd name="connsiteX0-321" fmla="*/ -1 w 315838"/>
                  <a:gd name="connsiteY0-322" fmla="*/ 0 h 195459"/>
                  <a:gd name="connsiteX1-323" fmla="*/ 315837 w 315838"/>
                  <a:gd name="connsiteY1-324" fmla="*/ 14487 h 195459"/>
                  <a:gd name="connsiteX2-325" fmla="*/ 264763 w 315838"/>
                  <a:gd name="connsiteY2-326" fmla="*/ 195459 h 195459"/>
                  <a:gd name="connsiteX3-327" fmla="*/ 47621 w 315838"/>
                  <a:gd name="connsiteY3-328" fmla="*/ 187750 h 195459"/>
                  <a:gd name="connsiteX4-329" fmla="*/ -1 w 315838"/>
                  <a:gd name="connsiteY4-330" fmla="*/ 0 h 195459"/>
                  <a:gd name="connsiteX0-331" fmla="*/ 77765 w 393602"/>
                  <a:gd name="connsiteY0-332" fmla="*/ 0 h 220092"/>
                  <a:gd name="connsiteX1-333" fmla="*/ 393603 w 393602"/>
                  <a:gd name="connsiteY1-334" fmla="*/ 14487 h 220092"/>
                  <a:gd name="connsiteX2-335" fmla="*/ 342529 w 393602"/>
                  <a:gd name="connsiteY2-336" fmla="*/ 195459 h 220092"/>
                  <a:gd name="connsiteX3-337" fmla="*/ 0 w 393602"/>
                  <a:gd name="connsiteY3-338" fmla="*/ 220092 h 220092"/>
                  <a:gd name="connsiteX4-339" fmla="*/ 77765 w 393602"/>
                  <a:gd name="connsiteY4-340" fmla="*/ 0 h 220092"/>
                  <a:gd name="connsiteX0-341" fmla="*/ 77765 w 488239"/>
                  <a:gd name="connsiteY0-342" fmla="*/ 0 h 266821"/>
                  <a:gd name="connsiteX1-343" fmla="*/ 393603 w 488239"/>
                  <a:gd name="connsiteY1-344" fmla="*/ 14487 h 266821"/>
                  <a:gd name="connsiteX2-345" fmla="*/ 488239 w 488239"/>
                  <a:gd name="connsiteY2-346" fmla="*/ 266821 h 266821"/>
                  <a:gd name="connsiteX3-347" fmla="*/ 0 w 488239"/>
                  <a:gd name="connsiteY3-348" fmla="*/ 220092 h 266821"/>
                  <a:gd name="connsiteX4-349" fmla="*/ 77765 w 488239"/>
                  <a:gd name="connsiteY4-350" fmla="*/ 0 h 266821"/>
                  <a:gd name="connsiteX0-351" fmla="*/ 77765 w 488239"/>
                  <a:gd name="connsiteY0-352" fmla="*/ 0 h 266821"/>
                  <a:gd name="connsiteX1-353" fmla="*/ 393603 w 488239"/>
                  <a:gd name="connsiteY1-354" fmla="*/ 14487 h 266821"/>
                  <a:gd name="connsiteX2-355" fmla="*/ 488239 w 488239"/>
                  <a:gd name="connsiteY2-356" fmla="*/ 266821 h 266821"/>
                  <a:gd name="connsiteX3-357" fmla="*/ 0 w 488239"/>
                  <a:gd name="connsiteY3-358" fmla="*/ 220092 h 266821"/>
                  <a:gd name="connsiteX4-359" fmla="*/ 77765 w 488239"/>
                  <a:gd name="connsiteY4-360" fmla="*/ 0 h 266821"/>
                  <a:gd name="connsiteX0-361" fmla="*/ 77765 w 488239"/>
                  <a:gd name="connsiteY0-362" fmla="*/ 0 h 266821"/>
                  <a:gd name="connsiteX1-363" fmla="*/ 393603 w 488239"/>
                  <a:gd name="connsiteY1-364" fmla="*/ 14487 h 266821"/>
                  <a:gd name="connsiteX2-365" fmla="*/ 488239 w 488239"/>
                  <a:gd name="connsiteY2-366" fmla="*/ 266821 h 266821"/>
                  <a:gd name="connsiteX3-367" fmla="*/ 0 w 488239"/>
                  <a:gd name="connsiteY3-368" fmla="*/ 220092 h 266821"/>
                  <a:gd name="connsiteX4-369" fmla="*/ 77765 w 488239"/>
                  <a:gd name="connsiteY4-370" fmla="*/ 0 h 266821"/>
                  <a:gd name="connsiteX0-371" fmla="*/ 77765 w 488239"/>
                  <a:gd name="connsiteY0-372" fmla="*/ 0 h 266821"/>
                  <a:gd name="connsiteX1-373" fmla="*/ 393603 w 488239"/>
                  <a:gd name="connsiteY1-374" fmla="*/ 14487 h 266821"/>
                  <a:gd name="connsiteX2-375" fmla="*/ 488239 w 488239"/>
                  <a:gd name="connsiteY2-376" fmla="*/ 266821 h 266821"/>
                  <a:gd name="connsiteX3-377" fmla="*/ 0 w 488239"/>
                  <a:gd name="connsiteY3-378" fmla="*/ 220092 h 266821"/>
                  <a:gd name="connsiteX4-379" fmla="*/ 77765 w 488239"/>
                  <a:gd name="connsiteY4-380" fmla="*/ 0 h 266821"/>
                  <a:gd name="connsiteX0-381" fmla="*/ 77765 w 488239"/>
                  <a:gd name="connsiteY0-382" fmla="*/ 0 h 266821"/>
                  <a:gd name="connsiteX1-383" fmla="*/ 393603 w 488239"/>
                  <a:gd name="connsiteY1-384" fmla="*/ 14487 h 266821"/>
                  <a:gd name="connsiteX2-385" fmla="*/ 488239 w 488239"/>
                  <a:gd name="connsiteY2-386" fmla="*/ 266821 h 266821"/>
                  <a:gd name="connsiteX3-387" fmla="*/ 0 w 488239"/>
                  <a:gd name="connsiteY3-388" fmla="*/ 220092 h 266821"/>
                  <a:gd name="connsiteX4-389" fmla="*/ 77765 w 488239"/>
                  <a:gd name="connsiteY4-390" fmla="*/ 0 h 266821"/>
                  <a:gd name="connsiteX0-391" fmla="*/ 93657 w 504131"/>
                  <a:gd name="connsiteY0-392" fmla="*/ 0 h 266821"/>
                  <a:gd name="connsiteX1-393" fmla="*/ 409495 w 504131"/>
                  <a:gd name="connsiteY1-394" fmla="*/ 14487 h 266821"/>
                  <a:gd name="connsiteX2-395" fmla="*/ 504131 w 504131"/>
                  <a:gd name="connsiteY2-396" fmla="*/ 266821 h 266821"/>
                  <a:gd name="connsiteX3-397" fmla="*/ 0 w 504131"/>
                  <a:gd name="connsiteY3-398" fmla="*/ 197450 h 266821"/>
                  <a:gd name="connsiteX4-399" fmla="*/ 93657 w 504131"/>
                  <a:gd name="connsiteY4-400" fmla="*/ 0 h 266821"/>
                  <a:gd name="connsiteX0-401" fmla="*/ 93657 w 504131"/>
                  <a:gd name="connsiteY0-402" fmla="*/ 0 h 266821"/>
                  <a:gd name="connsiteX1-403" fmla="*/ 409495 w 504131"/>
                  <a:gd name="connsiteY1-404" fmla="*/ 14487 h 266821"/>
                  <a:gd name="connsiteX2-405" fmla="*/ 504131 w 504131"/>
                  <a:gd name="connsiteY2-406" fmla="*/ 266821 h 266821"/>
                  <a:gd name="connsiteX3-407" fmla="*/ 0 w 504131"/>
                  <a:gd name="connsiteY3-408" fmla="*/ 197450 h 266821"/>
                  <a:gd name="connsiteX4-409" fmla="*/ 93657 w 504131"/>
                  <a:gd name="connsiteY4-410" fmla="*/ 0 h 266821"/>
                  <a:gd name="connsiteX0-411" fmla="*/ 93657 w 549091"/>
                  <a:gd name="connsiteY0-412" fmla="*/ 0 h 233221"/>
                  <a:gd name="connsiteX1-413" fmla="*/ 409495 w 549091"/>
                  <a:gd name="connsiteY1-414" fmla="*/ 14487 h 233221"/>
                  <a:gd name="connsiteX2-415" fmla="*/ 549091 w 549091"/>
                  <a:gd name="connsiteY2-416" fmla="*/ 233221 h 233221"/>
                  <a:gd name="connsiteX3-417" fmla="*/ 0 w 549091"/>
                  <a:gd name="connsiteY3-418" fmla="*/ 197450 h 233221"/>
                  <a:gd name="connsiteX4-419" fmla="*/ 93657 w 549091"/>
                  <a:gd name="connsiteY4-420" fmla="*/ 0 h 233221"/>
                  <a:gd name="connsiteX0-421" fmla="*/ 93657 w 549091"/>
                  <a:gd name="connsiteY0-422" fmla="*/ 0 h 233221"/>
                  <a:gd name="connsiteX1-423" fmla="*/ 409495 w 549091"/>
                  <a:gd name="connsiteY1-424" fmla="*/ 14487 h 233221"/>
                  <a:gd name="connsiteX2-425" fmla="*/ 549091 w 549091"/>
                  <a:gd name="connsiteY2-426" fmla="*/ 233221 h 233221"/>
                  <a:gd name="connsiteX3-427" fmla="*/ 0 w 549091"/>
                  <a:gd name="connsiteY3-428" fmla="*/ 197450 h 233221"/>
                  <a:gd name="connsiteX4-429" fmla="*/ 93657 w 549091"/>
                  <a:gd name="connsiteY4-430" fmla="*/ 0 h 233221"/>
                  <a:gd name="connsiteX0-431" fmla="*/ 93657 w 549091"/>
                  <a:gd name="connsiteY0-432" fmla="*/ 0 h 233221"/>
                  <a:gd name="connsiteX1-433" fmla="*/ 409495 w 549091"/>
                  <a:gd name="connsiteY1-434" fmla="*/ 14487 h 233221"/>
                  <a:gd name="connsiteX2-435" fmla="*/ 549091 w 549091"/>
                  <a:gd name="connsiteY2-436" fmla="*/ 233221 h 233221"/>
                  <a:gd name="connsiteX3-437" fmla="*/ 0 w 549091"/>
                  <a:gd name="connsiteY3-438" fmla="*/ 197450 h 233221"/>
                  <a:gd name="connsiteX4-439" fmla="*/ 93657 w 549091"/>
                  <a:gd name="connsiteY4-440" fmla="*/ 0 h 233221"/>
                  <a:gd name="connsiteX0-441" fmla="*/ 93657 w 549091"/>
                  <a:gd name="connsiteY0-442" fmla="*/ 0 h 233221"/>
                  <a:gd name="connsiteX1-443" fmla="*/ 409495 w 549091"/>
                  <a:gd name="connsiteY1-444" fmla="*/ 14487 h 233221"/>
                  <a:gd name="connsiteX2-445" fmla="*/ 549091 w 549091"/>
                  <a:gd name="connsiteY2-446" fmla="*/ 233221 h 233221"/>
                  <a:gd name="connsiteX3-447" fmla="*/ 0 w 549091"/>
                  <a:gd name="connsiteY3-448" fmla="*/ 197450 h 233221"/>
                  <a:gd name="connsiteX4-449" fmla="*/ 93657 w 549091"/>
                  <a:gd name="connsiteY4-450" fmla="*/ 0 h 233221"/>
                  <a:gd name="connsiteX0-451" fmla="*/ 93657 w 549091"/>
                  <a:gd name="connsiteY0-452" fmla="*/ 0 h 233221"/>
                  <a:gd name="connsiteX1-453" fmla="*/ 441561 w 549091"/>
                  <a:gd name="connsiteY1-454" fmla="*/ 17371 h 233221"/>
                  <a:gd name="connsiteX2-455" fmla="*/ 549091 w 549091"/>
                  <a:gd name="connsiteY2-456" fmla="*/ 233221 h 233221"/>
                  <a:gd name="connsiteX3-457" fmla="*/ 0 w 549091"/>
                  <a:gd name="connsiteY3-458" fmla="*/ 197450 h 233221"/>
                  <a:gd name="connsiteX4-459" fmla="*/ 93657 w 549091"/>
                  <a:gd name="connsiteY4-460" fmla="*/ 0 h 233221"/>
                  <a:gd name="connsiteX0-461" fmla="*/ 93657 w 549091"/>
                  <a:gd name="connsiteY0-462" fmla="*/ 0 h 233221"/>
                  <a:gd name="connsiteX1-463" fmla="*/ 441561 w 549091"/>
                  <a:gd name="connsiteY1-464" fmla="*/ 17371 h 233221"/>
                  <a:gd name="connsiteX2-465" fmla="*/ 549091 w 549091"/>
                  <a:gd name="connsiteY2-466" fmla="*/ 233221 h 233221"/>
                  <a:gd name="connsiteX3-467" fmla="*/ 0 w 549091"/>
                  <a:gd name="connsiteY3-468" fmla="*/ 197450 h 233221"/>
                  <a:gd name="connsiteX4-469" fmla="*/ 93657 w 549091"/>
                  <a:gd name="connsiteY4-470" fmla="*/ 0 h 233221"/>
                  <a:gd name="connsiteX0-471" fmla="*/ 122692 w 549091"/>
                  <a:gd name="connsiteY0-472" fmla="*/ 0 h 216569"/>
                  <a:gd name="connsiteX1-473" fmla="*/ 441561 w 549091"/>
                  <a:gd name="connsiteY1-474" fmla="*/ 719 h 216569"/>
                  <a:gd name="connsiteX2-475" fmla="*/ 549091 w 549091"/>
                  <a:gd name="connsiteY2-476" fmla="*/ 216569 h 216569"/>
                  <a:gd name="connsiteX3-477" fmla="*/ 0 w 549091"/>
                  <a:gd name="connsiteY3-478" fmla="*/ 180798 h 216569"/>
                  <a:gd name="connsiteX4-479" fmla="*/ 122692 w 549091"/>
                  <a:gd name="connsiteY4-480" fmla="*/ 0 h 216569"/>
                  <a:gd name="connsiteX0-481" fmla="*/ 122692 w 549091"/>
                  <a:gd name="connsiteY0-482" fmla="*/ 0 h 216569"/>
                  <a:gd name="connsiteX1-483" fmla="*/ 441561 w 549091"/>
                  <a:gd name="connsiteY1-484" fmla="*/ 719 h 216569"/>
                  <a:gd name="connsiteX2-485" fmla="*/ 549091 w 549091"/>
                  <a:gd name="connsiteY2-486" fmla="*/ 216569 h 216569"/>
                  <a:gd name="connsiteX3-487" fmla="*/ 0 w 549091"/>
                  <a:gd name="connsiteY3-488" fmla="*/ 180798 h 216569"/>
                  <a:gd name="connsiteX4-489" fmla="*/ 122692 w 549091"/>
                  <a:gd name="connsiteY4-490" fmla="*/ 0 h 2165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549091" h="216569">
                    <a:moveTo>
                      <a:pt x="122692" y="0"/>
                    </a:moveTo>
                    <a:lnTo>
                      <a:pt x="441561" y="719"/>
                    </a:lnTo>
                    <a:cubicBezTo>
                      <a:pt x="202140" y="110786"/>
                      <a:pt x="406749" y="156453"/>
                      <a:pt x="549091" y="216569"/>
                    </a:cubicBezTo>
                    <a:lnTo>
                      <a:pt x="0" y="180798"/>
                    </a:lnTo>
                    <a:cubicBezTo>
                      <a:pt x="140464" y="131773"/>
                      <a:pt x="369148" y="103863"/>
                      <a:pt x="1226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57" name="Teardrop 56"/>
              <p:cNvSpPr/>
              <p:nvPr/>
            </p:nvSpPr>
            <p:spPr>
              <a:xfrm rot="6196952">
                <a:off x="1574827" y="2962330"/>
                <a:ext cx="361270" cy="361270"/>
              </a:xfrm>
              <a:prstGeom prst="teardrop">
                <a:avLst>
                  <a:gd name="adj" fmla="val 7736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cxnSp>
        <p:nvCxnSpPr>
          <p:cNvPr id="61" name="Straight Connector 60"/>
          <p:cNvCxnSpPr/>
          <p:nvPr userDrawn="1"/>
        </p:nvCxnSpPr>
        <p:spPr>
          <a:xfrm>
            <a:off x="1209330" y="865795"/>
            <a:ext cx="9773341" cy="0"/>
          </a:xfrm>
          <a:prstGeom prst="line">
            <a:avLst/>
          </a:prstGeom>
          <a:ln>
            <a:solidFill>
              <a:schemeClr val="bg1">
                <a:lumMod val="95000"/>
                <a:alpha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 rot="10800000" flipV="1">
            <a:off x="11026660" y="264527"/>
            <a:ext cx="11653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4400" b="0" i="0" smtClean="0">
                <a:solidFill>
                  <a:schemeClr val="bg1">
                    <a:lumMod val="95000"/>
                    <a:alpha val="30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16600" b="0" i="0" dirty="0">
              <a:solidFill>
                <a:schemeClr val="bg1">
                  <a:lumMod val="95000"/>
                  <a:alpha val="30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689075" y="401684"/>
            <a:ext cx="1330908" cy="260996"/>
            <a:chOff x="9689075" y="259789"/>
            <a:chExt cx="1330908" cy="260996"/>
          </a:xfrm>
        </p:grpSpPr>
        <p:grpSp>
          <p:nvGrpSpPr>
            <p:cNvPr id="5" name="Group 4"/>
            <p:cNvGrpSpPr/>
            <p:nvPr/>
          </p:nvGrpSpPr>
          <p:grpSpPr>
            <a:xfrm>
              <a:off x="9689075" y="259789"/>
              <a:ext cx="1330908" cy="260996"/>
              <a:chOff x="9689075" y="259789"/>
              <a:chExt cx="1330908" cy="260996"/>
            </a:xfr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2700000" scaled="1"/>
            </a:gradFill>
          </p:grpSpPr>
          <p:sp>
            <p:nvSpPr>
              <p:cNvPr id="12" name="Rectangle: Rounded Corners 11"/>
              <p:cNvSpPr/>
              <p:nvPr/>
            </p:nvSpPr>
            <p:spPr>
              <a:xfrm>
                <a:off x="10004831" y="259790"/>
                <a:ext cx="1015152" cy="26099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  <a:effectLst>
                <a:outerShdw blurRad="1270000" sx="90000" sy="90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9689075" y="259789"/>
                <a:ext cx="260998" cy="26099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10162216" y="324586"/>
              <a:ext cx="714668" cy="131402"/>
              <a:chOff x="16154665" y="10189581"/>
              <a:chExt cx="1457228" cy="267933"/>
            </a:xfrm>
            <a:solidFill>
              <a:schemeClr val="bg1"/>
            </a:solidFill>
          </p:grpSpPr>
          <p:sp>
            <p:nvSpPr>
              <p:cNvPr id="7" name="Freeform 85"/>
              <p:cNvSpPr>
                <a:spLocks noChangeArrowheads="1"/>
              </p:cNvSpPr>
              <p:nvPr userDrawn="1"/>
            </p:nvSpPr>
            <p:spPr bwMode="auto">
              <a:xfrm>
                <a:off x="16655090" y="10209366"/>
                <a:ext cx="284104" cy="228363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alpha val="70000"/>
                    </a:schemeClr>
                  </a:solidFill>
                </a:endParaRPr>
              </a:p>
            </p:txBody>
          </p:sp>
          <p:grpSp>
            <p:nvGrpSpPr>
              <p:cNvPr id="8" name="Group 7"/>
              <p:cNvGrpSpPr/>
              <p:nvPr userDrawn="1"/>
            </p:nvGrpSpPr>
            <p:grpSpPr>
              <a:xfrm>
                <a:off x="17295349" y="10202688"/>
                <a:ext cx="316544" cy="241718"/>
                <a:chOff x="10541000" y="3240088"/>
                <a:chExt cx="1282701" cy="979487"/>
              </a:xfrm>
              <a:grpFill/>
            </p:grpSpPr>
            <p:sp>
              <p:nvSpPr>
                <p:cNvPr id="10" name="Freeform 5"/>
                <p:cNvSpPr/>
                <p:nvPr userDrawn="1"/>
              </p:nvSpPr>
              <p:spPr bwMode="auto">
                <a:xfrm>
                  <a:off x="10541000" y="3240088"/>
                  <a:ext cx="984250" cy="979487"/>
                </a:xfrm>
                <a:custGeom>
                  <a:avLst/>
                  <a:gdLst>
                    <a:gd name="T0" fmla="*/ 2709 w 2709"/>
                    <a:gd name="T1" fmla="*/ 1204 h 2709"/>
                    <a:gd name="T2" fmla="*/ 1445 w 2709"/>
                    <a:gd name="T3" fmla="*/ 1204 h 2709"/>
                    <a:gd name="T4" fmla="*/ 1445 w 2709"/>
                    <a:gd name="T5" fmla="*/ 1626 h 2709"/>
                    <a:gd name="T6" fmla="*/ 2216 w 2709"/>
                    <a:gd name="T7" fmla="*/ 1626 h 2709"/>
                    <a:gd name="T8" fmla="*/ 1355 w 2709"/>
                    <a:gd name="T9" fmla="*/ 2258 h 2709"/>
                    <a:gd name="T10" fmla="*/ 452 w 2709"/>
                    <a:gd name="T11" fmla="*/ 1355 h 2709"/>
                    <a:gd name="T12" fmla="*/ 1355 w 2709"/>
                    <a:gd name="T13" fmla="*/ 452 h 2709"/>
                    <a:gd name="T14" fmla="*/ 1997 w 2709"/>
                    <a:gd name="T15" fmla="*/ 720 h 2709"/>
                    <a:gd name="T16" fmla="*/ 2303 w 2709"/>
                    <a:gd name="T17" fmla="*/ 387 h 2709"/>
                    <a:gd name="T18" fmla="*/ 1355 w 2709"/>
                    <a:gd name="T19" fmla="*/ 0 h 2709"/>
                    <a:gd name="T20" fmla="*/ 0 w 2709"/>
                    <a:gd name="T21" fmla="*/ 1355 h 2709"/>
                    <a:gd name="T22" fmla="*/ 1355 w 2709"/>
                    <a:gd name="T23" fmla="*/ 2709 h 2709"/>
                    <a:gd name="T24" fmla="*/ 2709 w 2709"/>
                    <a:gd name="T25" fmla="*/ 1626 h 2709"/>
                    <a:gd name="T26" fmla="*/ 2709 w 2709"/>
                    <a:gd name="T27" fmla="*/ 1204 h 2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09" h="2709">
                      <a:moveTo>
                        <a:pt x="2709" y="1204"/>
                      </a:moveTo>
                      <a:lnTo>
                        <a:pt x="1445" y="1204"/>
                      </a:lnTo>
                      <a:lnTo>
                        <a:pt x="1445" y="1626"/>
                      </a:lnTo>
                      <a:lnTo>
                        <a:pt x="2216" y="1626"/>
                      </a:lnTo>
                      <a:cubicBezTo>
                        <a:pt x="2101" y="1992"/>
                        <a:pt x="1759" y="2258"/>
                        <a:pt x="1355" y="2258"/>
                      </a:cubicBezTo>
                      <a:cubicBezTo>
                        <a:pt x="856" y="2258"/>
                        <a:pt x="452" y="1854"/>
                        <a:pt x="452" y="1355"/>
                      </a:cubicBezTo>
                      <a:cubicBezTo>
                        <a:pt x="452" y="856"/>
                        <a:pt x="856" y="452"/>
                        <a:pt x="1355" y="452"/>
                      </a:cubicBezTo>
                      <a:cubicBezTo>
                        <a:pt x="1606" y="452"/>
                        <a:pt x="1833" y="554"/>
                        <a:pt x="1997" y="720"/>
                      </a:cubicBezTo>
                      <a:lnTo>
                        <a:pt x="2303" y="387"/>
                      </a:lnTo>
                      <a:cubicBezTo>
                        <a:pt x="2058" y="148"/>
                        <a:pt x="1724" y="0"/>
                        <a:pt x="1355" y="0"/>
                      </a:cubicBezTo>
                      <a:cubicBezTo>
                        <a:pt x="607" y="0"/>
                        <a:pt x="0" y="607"/>
                        <a:pt x="0" y="1355"/>
                      </a:cubicBezTo>
                      <a:cubicBezTo>
                        <a:pt x="0" y="2103"/>
                        <a:pt x="607" y="2709"/>
                        <a:pt x="1355" y="2709"/>
                      </a:cubicBezTo>
                      <a:cubicBezTo>
                        <a:pt x="2010" y="2709"/>
                        <a:pt x="2584" y="2244"/>
                        <a:pt x="2709" y="1626"/>
                      </a:cubicBezTo>
                      <a:lnTo>
                        <a:pt x="2709" y="12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  <p:sp>
              <p:nvSpPr>
                <p:cNvPr id="11" name="Freeform 6"/>
                <p:cNvSpPr/>
                <p:nvPr userDrawn="1"/>
              </p:nvSpPr>
              <p:spPr bwMode="auto">
                <a:xfrm>
                  <a:off x="11555413" y="3581400"/>
                  <a:ext cx="268288" cy="268287"/>
                </a:xfrm>
                <a:custGeom>
                  <a:avLst/>
                  <a:gdLst>
                    <a:gd name="T0" fmla="*/ 739 w 739"/>
                    <a:gd name="T1" fmla="*/ 258 h 739"/>
                    <a:gd name="T2" fmla="*/ 480 w 739"/>
                    <a:gd name="T3" fmla="*/ 258 h 739"/>
                    <a:gd name="T4" fmla="*/ 480 w 739"/>
                    <a:gd name="T5" fmla="*/ 0 h 739"/>
                    <a:gd name="T6" fmla="*/ 258 w 739"/>
                    <a:gd name="T7" fmla="*/ 0 h 739"/>
                    <a:gd name="T8" fmla="*/ 258 w 739"/>
                    <a:gd name="T9" fmla="*/ 258 h 739"/>
                    <a:gd name="T10" fmla="*/ 0 w 739"/>
                    <a:gd name="T11" fmla="*/ 258 h 739"/>
                    <a:gd name="T12" fmla="*/ 0 w 739"/>
                    <a:gd name="T13" fmla="*/ 480 h 739"/>
                    <a:gd name="T14" fmla="*/ 258 w 739"/>
                    <a:gd name="T15" fmla="*/ 480 h 739"/>
                    <a:gd name="T16" fmla="*/ 258 w 739"/>
                    <a:gd name="T17" fmla="*/ 739 h 739"/>
                    <a:gd name="T18" fmla="*/ 480 w 739"/>
                    <a:gd name="T19" fmla="*/ 739 h 739"/>
                    <a:gd name="T20" fmla="*/ 480 w 739"/>
                    <a:gd name="T21" fmla="*/ 480 h 739"/>
                    <a:gd name="T22" fmla="*/ 739 w 739"/>
                    <a:gd name="T23" fmla="*/ 480 h 739"/>
                    <a:gd name="T24" fmla="*/ 739 w 739"/>
                    <a:gd name="T25" fmla="*/ 258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39" h="739">
                      <a:moveTo>
                        <a:pt x="739" y="258"/>
                      </a:moveTo>
                      <a:lnTo>
                        <a:pt x="480" y="258"/>
                      </a:lnTo>
                      <a:lnTo>
                        <a:pt x="480" y="0"/>
                      </a:lnTo>
                      <a:lnTo>
                        <a:pt x="258" y="0"/>
                      </a:lnTo>
                      <a:lnTo>
                        <a:pt x="258" y="258"/>
                      </a:lnTo>
                      <a:lnTo>
                        <a:pt x="0" y="258"/>
                      </a:lnTo>
                      <a:lnTo>
                        <a:pt x="0" y="480"/>
                      </a:lnTo>
                      <a:lnTo>
                        <a:pt x="258" y="480"/>
                      </a:lnTo>
                      <a:lnTo>
                        <a:pt x="258" y="739"/>
                      </a:lnTo>
                      <a:lnTo>
                        <a:pt x="480" y="739"/>
                      </a:lnTo>
                      <a:lnTo>
                        <a:pt x="480" y="480"/>
                      </a:lnTo>
                      <a:lnTo>
                        <a:pt x="739" y="480"/>
                      </a:lnTo>
                      <a:lnTo>
                        <a:pt x="739" y="25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</p:grpSp>
          <p:sp>
            <p:nvSpPr>
              <p:cNvPr id="9" name="Freeform 75"/>
              <p:cNvSpPr>
                <a:spLocks noChangeArrowheads="1"/>
              </p:cNvSpPr>
              <p:nvPr userDrawn="1"/>
            </p:nvSpPr>
            <p:spPr bwMode="auto">
              <a:xfrm>
                <a:off x="16154665" y="10189581"/>
                <a:ext cx="144271" cy="267933"/>
              </a:xfrm>
              <a:custGeom>
                <a:avLst/>
                <a:gdLst>
                  <a:gd name="T0" fmla="*/ 132814 w 249"/>
                  <a:gd name="T1" fmla="*/ 43735 h 453"/>
                  <a:gd name="T2" fmla="*/ 132814 w 249"/>
                  <a:gd name="T3" fmla="*/ 43735 h 453"/>
                  <a:gd name="T4" fmla="*/ 94791 w 249"/>
                  <a:gd name="T5" fmla="*/ 43735 h 453"/>
                  <a:gd name="T6" fmla="*/ 85687 w 249"/>
                  <a:gd name="T7" fmla="*/ 58496 h 453"/>
                  <a:gd name="T8" fmla="*/ 85687 w 249"/>
                  <a:gd name="T9" fmla="*/ 87470 h 453"/>
                  <a:gd name="T10" fmla="*/ 132814 w 249"/>
                  <a:gd name="T11" fmla="*/ 87470 h 453"/>
                  <a:gd name="T12" fmla="*/ 132814 w 249"/>
                  <a:gd name="T13" fmla="*/ 126285 h 453"/>
                  <a:gd name="T14" fmla="*/ 85687 w 249"/>
                  <a:gd name="T15" fmla="*/ 126285 h 453"/>
                  <a:gd name="T16" fmla="*/ 85687 w 249"/>
                  <a:gd name="T17" fmla="*/ 247103 h 453"/>
                  <a:gd name="T18" fmla="*/ 42308 w 249"/>
                  <a:gd name="T19" fmla="*/ 247103 h 453"/>
                  <a:gd name="T20" fmla="*/ 42308 w 249"/>
                  <a:gd name="T21" fmla="*/ 126285 h 453"/>
                  <a:gd name="T22" fmla="*/ 0 w 249"/>
                  <a:gd name="T23" fmla="*/ 126285 h 453"/>
                  <a:gd name="T24" fmla="*/ 0 w 249"/>
                  <a:gd name="T25" fmla="*/ 87470 h 453"/>
                  <a:gd name="T26" fmla="*/ 42308 w 249"/>
                  <a:gd name="T27" fmla="*/ 87470 h 453"/>
                  <a:gd name="T28" fmla="*/ 42308 w 249"/>
                  <a:gd name="T29" fmla="*/ 63416 h 453"/>
                  <a:gd name="T30" fmla="*/ 94791 w 249"/>
                  <a:gd name="T31" fmla="*/ 0 h 453"/>
                  <a:gd name="T32" fmla="*/ 132814 w 249"/>
                  <a:gd name="T33" fmla="*/ 0 h 453"/>
                  <a:gd name="T34" fmla="*/ 132814 w 249"/>
                  <a:gd name="T35" fmla="*/ 43735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9" h="453">
                    <a:moveTo>
                      <a:pt x="248" y="80"/>
                    </a:moveTo>
                    <a:lnTo>
                      <a:pt x="248" y="80"/>
                    </a:lnTo>
                    <a:cubicBezTo>
                      <a:pt x="177" y="80"/>
                      <a:pt x="177" y="80"/>
                      <a:pt x="177" y="80"/>
                    </a:cubicBezTo>
                    <a:cubicBezTo>
                      <a:pt x="169" y="80"/>
                      <a:pt x="160" y="89"/>
                      <a:pt x="160" y="107"/>
                    </a:cubicBezTo>
                    <a:cubicBezTo>
                      <a:pt x="160" y="160"/>
                      <a:pt x="160" y="160"/>
                      <a:pt x="160" y="160"/>
                    </a:cubicBezTo>
                    <a:cubicBezTo>
                      <a:pt x="248" y="160"/>
                      <a:pt x="248" y="160"/>
                      <a:pt x="248" y="160"/>
                    </a:cubicBezTo>
                    <a:cubicBezTo>
                      <a:pt x="248" y="231"/>
                      <a:pt x="248" y="231"/>
                      <a:pt x="248" y="231"/>
                    </a:cubicBezTo>
                    <a:cubicBezTo>
                      <a:pt x="160" y="231"/>
                      <a:pt x="160" y="231"/>
                      <a:pt x="160" y="231"/>
                    </a:cubicBezTo>
                    <a:cubicBezTo>
                      <a:pt x="160" y="452"/>
                      <a:pt x="160" y="452"/>
                      <a:pt x="160" y="452"/>
                    </a:cubicBezTo>
                    <a:cubicBezTo>
                      <a:pt x="79" y="452"/>
                      <a:pt x="79" y="452"/>
                      <a:pt x="79" y="452"/>
                    </a:cubicBezTo>
                    <a:cubicBezTo>
                      <a:pt x="79" y="231"/>
                      <a:pt x="79" y="231"/>
                      <a:pt x="79" y="231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79" y="160"/>
                      <a:pt x="79" y="160"/>
                      <a:pt x="79" y="160"/>
                    </a:cubicBezTo>
                    <a:cubicBezTo>
                      <a:pt x="79" y="116"/>
                      <a:pt x="79" y="116"/>
                      <a:pt x="79" y="116"/>
                    </a:cubicBezTo>
                    <a:cubicBezTo>
                      <a:pt x="79" y="54"/>
                      <a:pt x="115" y="0"/>
                      <a:pt x="177" y="0"/>
                    </a:cubicBezTo>
                    <a:cubicBezTo>
                      <a:pt x="248" y="0"/>
                      <a:pt x="248" y="0"/>
                      <a:pt x="248" y="0"/>
                    </a:cubicBezTo>
                    <a:lnTo>
                      <a:pt x="248" y="80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grpSp>
        <p:nvGrpSpPr>
          <p:cNvPr id="14" name="Group 13"/>
          <p:cNvGrpSpPr/>
          <p:nvPr userDrawn="1"/>
        </p:nvGrpSpPr>
        <p:grpSpPr>
          <a:xfrm>
            <a:off x="1172018" y="360486"/>
            <a:ext cx="1244506" cy="267193"/>
            <a:chOff x="1072496" y="2371024"/>
            <a:chExt cx="9056843" cy="1944483"/>
          </a:xfr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</p:grpSpPr>
        <p:sp>
          <p:nvSpPr>
            <p:cNvPr id="15" name="Freeform: Shape 14"/>
            <p:cNvSpPr/>
            <p:nvPr/>
          </p:nvSpPr>
          <p:spPr>
            <a:xfrm>
              <a:off x="6184875" y="2849741"/>
              <a:ext cx="248187" cy="1434951"/>
            </a:xfrm>
            <a:custGeom>
              <a:avLst/>
              <a:gdLst/>
              <a:ahLst/>
              <a:cxnLst/>
              <a:rect l="l" t="t" r="r" b="b"/>
              <a:pathLst>
                <a:path w="67929" h="392750">
                  <a:moveTo>
                    <a:pt x="0" y="0"/>
                  </a:moveTo>
                  <a:lnTo>
                    <a:pt x="67929" y="0"/>
                  </a:lnTo>
                  <a:lnTo>
                    <a:pt x="67929" y="392750"/>
                  </a:lnTo>
                  <a:lnTo>
                    <a:pt x="0" y="392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6637284" y="2849741"/>
              <a:ext cx="248187" cy="1434951"/>
            </a:xfrm>
            <a:custGeom>
              <a:avLst/>
              <a:gdLst/>
              <a:ahLst/>
              <a:cxnLst/>
              <a:rect l="l" t="t" r="r" b="b"/>
              <a:pathLst>
                <a:path w="67929" h="392750">
                  <a:moveTo>
                    <a:pt x="0" y="0"/>
                  </a:moveTo>
                  <a:lnTo>
                    <a:pt x="67929" y="0"/>
                  </a:lnTo>
                  <a:lnTo>
                    <a:pt x="67929" y="392750"/>
                  </a:lnTo>
                  <a:lnTo>
                    <a:pt x="0" y="392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7" name="Freeform: Shape 16"/>
            <p:cNvSpPr/>
            <p:nvPr/>
          </p:nvSpPr>
          <p:spPr>
            <a:xfrm>
              <a:off x="9369897" y="2987308"/>
              <a:ext cx="759442" cy="1310063"/>
            </a:xfrm>
            <a:custGeom>
              <a:avLst/>
              <a:gdLst/>
              <a:ahLst/>
              <a:cxnLst/>
              <a:rect l="l" t="t" r="r" b="b"/>
              <a:pathLst>
                <a:path w="207861" h="358568">
                  <a:moveTo>
                    <a:pt x="120193" y="0"/>
                  </a:moveTo>
                  <a:lnTo>
                    <a:pt x="120193" y="78677"/>
                  </a:lnTo>
                  <a:lnTo>
                    <a:pt x="196621" y="78677"/>
                  </a:lnTo>
                  <a:lnTo>
                    <a:pt x="196621" y="137614"/>
                  </a:lnTo>
                  <a:lnTo>
                    <a:pt x="119631" y="137614"/>
                  </a:lnTo>
                  <a:lnTo>
                    <a:pt x="119631" y="257367"/>
                  </a:lnTo>
                  <a:cubicBezTo>
                    <a:pt x="119795" y="270568"/>
                    <a:pt x="123120" y="280430"/>
                    <a:pt x="129606" y="286954"/>
                  </a:cubicBezTo>
                  <a:cubicBezTo>
                    <a:pt x="136092" y="293478"/>
                    <a:pt x="144756" y="296735"/>
                    <a:pt x="155597" y="296723"/>
                  </a:cubicBezTo>
                  <a:cubicBezTo>
                    <a:pt x="161018" y="296688"/>
                    <a:pt x="166614" y="295915"/>
                    <a:pt x="172386" y="294404"/>
                  </a:cubicBezTo>
                  <a:cubicBezTo>
                    <a:pt x="178158" y="292893"/>
                    <a:pt x="183614" y="290855"/>
                    <a:pt x="188754" y="288290"/>
                  </a:cubicBezTo>
                  <a:lnTo>
                    <a:pt x="207861" y="346682"/>
                  </a:lnTo>
                  <a:cubicBezTo>
                    <a:pt x="198190" y="350576"/>
                    <a:pt x="188871" y="353453"/>
                    <a:pt x="179903" y="355312"/>
                  </a:cubicBezTo>
                  <a:cubicBezTo>
                    <a:pt x="170934" y="357172"/>
                    <a:pt x="161334" y="358224"/>
                    <a:pt x="151101" y="358470"/>
                  </a:cubicBezTo>
                  <a:cubicBezTo>
                    <a:pt x="120665" y="359560"/>
                    <a:pt x="96586" y="351629"/>
                    <a:pt x="78864" y="334676"/>
                  </a:cubicBezTo>
                  <a:cubicBezTo>
                    <a:pt x="61141" y="317724"/>
                    <a:pt x="52087" y="291954"/>
                    <a:pt x="51702" y="257367"/>
                  </a:cubicBezTo>
                  <a:lnTo>
                    <a:pt x="51702" y="137614"/>
                  </a:lnTo>
                  <a:lnTo>
                    <a:pt x="0" y="137614"/>
                  </a:lnTo>
                  <a:lnTo>
                    <a:pt x="0" y="78677"/>
                  </a:lnTo>
                  <a:lnTo>
                    <a:pt x="51702" y="78677"/>
                  </a:lnTo>
                  <a:lnTo>
                    <a:pt x="51702" y="7306"/>
                  </a:lnTo>
                  <a:lnTo>
                    <a:pt x="12019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1719901" y="3241909"/>
              <a:ext cx="1053124" cy="1069479"/>
            </a:xfrm>
            <a:custGeom>
              <a:avLst/>
              <a:gdLst/>
              <a:ahLst/>
              <a:cxnLst/>
              <a:rect l="l" t="t" r="r" b="b"/>
              <a:pathLst>
                <a:path w="288242" h="292719">
                  <a:moveTo>
                    <a:pt x="147237" y="0"/>
                  </a:moveTo>
                  <a:cubicBezTo>
                    <a:pt x="194303" y="9"/>
                    <a:pt x="230550" y="14305"/>
                    <a:pt x="255979" y="42887"/>
                  </a:cubicBezTo>
                  <a:cubicBezTo>
                    <a:pt x="281409" y="71470"/>
                    <a:pt x="291805" y="114285"/>
                    <a:pt x="287169" y="171332"/>
                  </a:cubicBezTo>
                  <a:lnTo>
                    <a:pt x="70809" y="171332"/>
                  </a:lnTo>
                  <a:cubicBezTo>
                    <a:pt x="73197" y="188809"/>
                    <a:pt x="81486" y="202946"/>
                    <a:pt x="95676" y="213741"/>
                  </a:cubicBezTo>
                  <a:cubicBezTo>
                    <a:pt x="109866" y="224537"/>
                    <a:pt x="129113" y="230093"/>
                    <a:pt x="153419" y="230410"/>
                  </a:cubicBezTo>
                  <a:cubicBezTo>
                    <a:pt x="166590" y="230351"/>
                    <a:pt x="180148" y="228077"/>
                    <a:pt x="194092" y="223588"/>
                  </a:cubicBezTo>
                  <a:cubicBezTo>
                    <a:pt x="208036" y="219098"/>
                    <a:pt x="219205" y="212745"/>
                    <a:pt x="227600" y="204528"/>
                  </a:cubicBezTo>
                  <a:lnTo>
                    <a:pt x="271434" y="247811"/>
                  </a:lnTo>
                  <a:cubicBezTo>
                    <a:pt x="256319" y="262944"/>
                    <a:pt x="238078" y="274218"/>
                    <a:pt x="216711" y="281632"/>
                  </a:cubicBezTo>
                  <a:cubicBezTo>
                    <a:pt x="195345" y="289047"/>
                    <a:pt x="173872" y="292742"/>
                    <a:pt x="152295" y="292719"/>
                  </a:cubicBezTo>
                  <a:cubicBezTo>
                    <a:pt x="104152" y="292113"/>
                    <a:pt x="66828" y="278589"/>
                    <a:pt x="40321" y="252145"/>
                  </a:cubicBezTo>
                  <a:cubicBezTo>
                    <a:pt x="13815" y="225701"/>
                    <a:pt x="374" y="189970"/>
                    <a:pt x="0" y="144952"/>
                  </a:cubicBezTo>
                  <a:cubicBezTo>
                    <a:pt x="515" y="102018"/>
                    <a:pt x="13815" y="67319"/>
                    <a:pt x="39900" y="40853"/>
                  </a:cubicBezTo>
                  <a:cubicBezTo>
                    <a:pt x="65985" y="14387"/>
                    <a:pt x="101764" y="769"/>
                    <a:pt x="147237" y="0"/>
                  </a:cubicBezTo>
                  <a:close/>
                  <a:moveTo>
                    <a:pt x="149485" y="60623"/>
                  </a:moveTo>
                  <a:cubicBezTo>
                    <a:pt x="130659" y="60623"/>
                    <a:pt x="114362" y="65125"/>
                    <a:pt x="100593" y="74128"/>
                  </a:cubicBezTo>
                  <a:cubicBezTo>
                    <a:pt x="86825" y="83131"/>
                    <a:pt x="77271" y="96636"/>
                    <a:pt x="71933" y="114643"/>
                  </a:cubicBezTo>
                  <a:lnTo>
                    <a:pt x="221418" y="114643"/>
                  </a:lnTo>
                  <a:cubicBezTo>
                    <a:pt x="218912" y="96636"/>
                    <a:pt x="211279" y="83131"/>
                    <a:pt x="198517" y="74128"/>
                  </a:cubicBezTo>
                  <a:cubicBezTo>
                    <a:pt x="185756" y="65125"/>
                    <a:pt x="169412" y="60623"/>
                    <a:pt x="149485" y="6062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9" name="Freeform: Shape 18"/>
            <p:cNvSpPr/>
            <p:nvPr/>
          </p:nvSpPr>
          <p:spPr>
            <a:xfrm>
              <a:off x="4956358" y="3241909"/>
              <a:ext cx="1053119" cy="1069479"/>
            </a:xfrm>
            <a:custGeom>
              <a:avLst/>
              <a:gdLst/>
              <a:ahLst/>
              <a:cxnLst/>
              <a:rect l="l" t="t" r="r" b="b"/>
              <a:pathLst>
                <a:path w="288241" h="292719">
                  <a:moveTo>
                    <a:pt x="147237" y="0"/>
                  </a:moveTo>
                  <a:cubicBezTo>
                    <a:pt x="194303" y="9"/>
                    <a:pt x="230550" y="14305"/>
                    <a:pt x="255979" y="42887"/>
                  </a:cubicBezTo>
                  <a:cubicBezTo>
                    <a:pt x="281409" y="71470"/>
                    <a:pt x="291805" y="114285"/>
                    <a:pt x="287169" y="171332"/>
                  </a:cubicBezTo>
                  <a:lnTo>
                    <a:pt x="70809" y="171332"/>
                  </a:lnTo>
                  <a:cubicBezTo>
                    <a:pt x="73197" y="188809"/>
                    <a:pt x="81486" y="202946"/>
                    <a:pt x="95676" y="213741"/>
                  </a:cubicBezTo>
                  <a:cubicBezTo>
                    <a:pt x="109866" y="224537"/>
                    <a:pt x="129114" y="230093"/>
                    <a:pt x="153419" y="230410"/>
                  </a:cubicBezTo>
                  <a:cubicBezTo>
                    <a:pt x="166590" y="230351"/>
                    <a:pt x="180148" y="228077"/>
                    <a:pt x="194092" y="223588"/>
                  </a:cubicBezTo>
                  <a:cubicBezTo>
                    <a:pt x="208036" y="219098"/>
                    <a:pt x="219205" y="212745"/>
                    <a:pt x="227600" y="204528"/>
                  </a:cubicBezTo>
                  <a:lnTo>
                    <a:pt x="271434" y="247811"/>
                  </a:lnTo>
                  <a:cubicBezTo>
                    <a:pt x="256319" y="262944"/>
                    <a:pt x="238078" y="274218"/>
                    <a:pt x="216711" y="281632"/>
                  </a:cubicBezTo>
                  <a:cubicBezTo>
                    <a:pt x="195345" y="289047"/>
                    <a:pt x="173872" y="292742"/>
                    <a:pt x="152295" y="292719"/>
                  </a:cubicBezTo>
                  <a:cubicBezTo>
                    <a:pt x="104152" y="292113"/>
                    <a:pt x="66828" y="278589"/>
                    <a:pt x="40321" y="252145"/>
                  </a:cubicBezTo>
                  <a:cubicBezTo>
                    <a:pt x="13815" y="225701"/>
                    <a:pt x="374" y="189970"/>
                    <a:pt x="0" y="144952"/>
                  </a:cubicBezTo>
                  <a:cubicBezTo>
                    <a:pt x="515" y="102018"/>
                    <a:pt x="13815" y="67319"/>
                    <a:pt x="39900" y="40853"/>
                  </a:cubicBezTo>
                  <a:cubicBezTo>
                    <a:pt x="65985" y="14387"/>
                    <a:pt x="101764" y="769"/>
                    <a:pt x="147237" y="0"/>
                  </a:cubicBezTo>
                  <a:close/>
                  <a:moveTo>
                    <a:pt x="149485" y="60623"/>
                  </a:moveTo>
                  <a:cubicBezTo>
                    <a:pt x="130659" y="60623"/>
                    <a:pt x="114362" y="65125"/>
                    <a:pt x="100593" y="74128"/>
                  </a:cubicBezTo>
                  <a:cubicBezTo>
                    <a:pt x="86825" y="83131"/>
                    <a:pt x="77271" y="96636"/>
                    <a:pt x="71933" y="114643"/>
                  </a:cubicBezTo>
                  <a:lnTo>
                    <a:pt x="221418" y="114643"/>
                  </a:lnTo>
                  <a:cubicBezTo>
                    <a:pt x="218912" y="96636"/>
                    <a:pt x="211279" y="83131"/>
                    <a:pt x="198518" y="74128"/>
                  </a:cubicBezTo>
                  <a:cubicBezTo>
                    <a:pt x="185756" y="65125"/>
                    <a:pt x="169412" y="60623"/>
                    <a:pt x="149485" y="606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7044395" y="3241909"/>
              <a:ext cx="1053119" cy="1069479"/>
            </a:xfrm>
            <a:custGeom>
              <a:avLst/>
              <a:gdLst/>
              <a:ahLst/>
              <a:cxnLst/>
              <a:rect l="l" t="t" r="r" b="b"/>
              <a:pathLst>
                <a:path w="288241" h="292719">
                  <a:moveTo>
                    <a:pt x="147237" y="0"/>
                  </a:moveTo>
                  <a:cubicBezTo>
                    <a:pt x="194303" y="9"/>
                    <a:pt x="230550" y="14305"/>
                    <a:pt x="255979" y="42887"/>
                  </a:cubicBezTo>
                  <a:cubicBezTo>
                    <a:pt x="281409" y="71470"/>
                    <a:pt x="291805" y="114285"/>
                    <a:pt x="287169" y="171332"/>
                  </a:cubicBezTo>
                  <a:lnTo>
                    <a:pt x="70809" y="171332"/>
                  </a:lnTo>
                  <a:cubicBezTo>
                    <a:pt x="73197" y="188809"/>
                    <a:pt x="81486" y="202946"/>
                    <a:pt x="95676" y="213741"/>
                  </a:cubicBezTo>
                  <a:cubicBezTo>
                    <a:pt x="109866" y="224537"/>
                    <a:pt x="129114" y="230093"/>
                    <a:pt x="153419" y="230410"/>
                  </a:cubicBezTo>
                  <a:cubicBezTo>
                    <a:pt x="166590" y="230351"/>
                    <a:pt x="180148" y="228077"/>
                    <a:pt x="194092" y="223588"/>
                  </a:cubicBezTo>
                  <a:cubicBezTo>
                    <a:pt x="208036" y="219098"/>
                    <a:pt x="219205" y="212745"/>
                    <a:pt x="227600" y="204528"/>
                  </a:cubicBezTo>
                  <a:lnTo>
                    <a:pt x="271434" y="247811"/>
                  </a:lnTo>
                  <a:cubicBezTo>
                    <a:pt x="256319" y="262944"/>
                    <a:pt x="238078" y="274218"/>
                    <a:pt x="216712" y="281632"/>
                  </a:cubicBezTo>
                  <a:cubicBezTo>
                    <a:pt x="195345" y="289047"/>
                    <a:pt x="173873" y="292742"/>
                    <a:pt x="152295" y="292719"/>
                  </a:cubicBezTo>
                  <a:cubicBezTo>
                    <a:pt x="104153" y="292113"/>
                    <a:pt x="66828" y="278589"/>
                    <a:pt x="40322" y="252145"/>
                  </a:cubicBezTo>
                  <a:cubicBezTo>
                    <a:pt x="13815" y="225701"/>
                    <a:pt x="374" y="189970"/>
                    <a:pt x="0" y="144952"/>
                  </a:cubicBezTo>
                  <a:cubicBezTo>
                    <a:pt x="515" y="102018"/>
                    <a:pt x="13815" y="67319"/>
                    <a:pt x="39900" y="40853"/>
                  </a:cubicBezTo>
                  <a:cubicBezTo>
                    <a:pt x="65985" y="14387"/>
                    <a:pt x="101764" y="769"/>
                    <a:pt x="147237" y="0"/>
                  </a:cubicBezTo>
                  <a:close/>
                  <a:moveTo>
                    <a:pt x="149485" y="60623"/>
                  </a:moveTo>
                  <a:cubicBezTo>
                    <a:pt x="130659" y="60623"/>
                    <a:pt x="114362" y="65125"/>
                    <a:pt x="100593" y="74128"/>
                  </a:cubicBezTo>
                  <a:cubicBezTo>
                    <a:pt x="86825" y="83131"/>
                    <a:pt x="77271" y="96636"/>
                    <a:pt x="71933" y="114643"/>
                  </a:cubicBezTo>
                  <a:lnTo>
                    <a:pt x="221418" y="114643"/>
                  </a:lnTo>
                  <a:cubicBezTo>
                    <a:pt x="218912" y="96636"/>
                    <a:pt x="211279" y="83131"/>
                    <a:pt x="198518" y="74128"/>
                  </a:cubicBezTo>
                  <a:cubicBezTo>
                    <a:pt x="185756" y="65125"/>
                    <a:pt x="169412" y="60623"/>
                    <a:pt x="149485" y="606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3932896" y="3243939"/>
              <a:ext cx="927804" cy="1071568"/>
            </a:xfrm>
            <a:custGeom>
              <a:avLst/>
              <a:gdLst/>
              <a:ahLst/>
              <a:cxnLst/>
              <a:rect l="l" t="t" r="r" b="b"/>
              <a:pathLst>
                <a:path w="253942" h="293291">
                  <a:moveTo>
                    <a:pt x="147167" y="6"/>
                  </a:moveTo>
                  <a:cubicBezTo>
                    <a:pt x="166649" y="-146"/>
                    <a:pt x="184445" y="2965"/>
                    <a:pt x="200555" y="9339"/>
                  </a:cubicBezTo>
                  <a:cubicBezTo>
                    <a:pt x="216665" y="15712"/>
                    <a:pt x="232213" y="26261"/>
                    <a:pt x="247199" y="40985"/>
                  </a:cubicBezTo>
                  <a:lnTo>
                    <a:pt x="203927" y="86490"/>
                  </a:lnTo>
                  <a:cubicBezTo>
                    <a:pt x="195673" y="79181"/>
                    <a:pt x="186751" y="73699"/>
                    <a:pt x="177163" y="70045"/>
                  </a:cubicBezTo>
                  <a:cubicBezTo>
                    <a:pt x="167574" y="66390"/>
                    <a:pt x="157950" y="64563"/>
                    <a:pt x="148291" y="64563"/>
                  </a:cubicBezTo>
                  <a:cubicBezTo>
                    <a:pt x="124805" y="64961"/>
                    <a:pt x="105745" y="72598"/>
                    <a:pt x="91110" y="87473"/>
                  </a:cubicBezTo>
                  <a:cubicBezTo>
                    <a:pt x="76475" y="102349"/>
                    <a:pt x="68936" y="122073"/>
                    <a:pt x="68491" y="146647"/>
                  </a:cubicBezTo>
                  <a:cubicBezTo>
                    <a:pt x="69100" y="173141"/>
                    <a:pt x="76873" y="193240"/>
                    <a:pt x="91813" y="206944"/>
                  </a:cubicBezTo>
                  <a:cubicBezTo>
                    <a:pt x="106752" y="220648"/>
                    <a:pt x="125203" y="227536"/>
                    <a:pt x="147167" y="227606"/>
                  </a:cubicBezTo>
                  <a:cubicBezTo>
                    <a:pt x="158231" y="227700"/>
                    <a:pt x="168979" y="225966"/>
                    <a:pt x="179410" y="222405"/>
                  </a:cubicBezTo>
                  <a:cubicBezTo>
                    <a:pt x="189842" y="218845"/>
                    <a:pt x="199325" y="212895"/>
                    <a:pt x="207861" y="204555"/>
                  </a:cubicBezTo>
                  <a:lnTo>
                    <a:pt x="253942" y="249499"/>
                  </a:lnTo>
                  <a:cubicBezTo>
                    <a:pt x="238043" y="265078"/>
                    <a:pt x="221371" y="276305"/>
                    <a:pt x="203927" y="283182"/>
                  </a:cubicBezTo>
                  <a:cubicBezTo>
                    <a:pt x="186482" y="290059"/>
                    <a:pt x="167562" y="293427"/>
                    <a:pt x="147167" y="293287"/>
                  </a:cubicBezTo>
                  <a:cubicBezTo>
                    <a:pt x="120052" y="293298"/>
                    <a:pt x="95428" y="287911"/>
                    <a:pt x="73297" y="277127"/>
                  </a:cubicBezTo>
                  <a:cubicBezTo>
                    <a:pt x="51166" y="266343"/>
                    <a:pt x="33499" y="250094"/>
                    <a:pt x="20297" y="228381"/>
                  </a:cubicBezTo>
                  <a:cubicBezTo>
                    <a:pt x="7094" y="206668"/>
                    <a:pt x="329" y="179423"/>
                    <a:pt x="0" y="146647"/>
                  </a:cubicBezTo>
                  <a:cubicBezTo>
                    <a:pt x="329" y="113870"/>
                    <a:pt x="7094" y="86625"/>
                    <a:pt x="20296" y="64912"/>
                  </a:cubicBezTo>
                  <a:cubicBezTo>
                    <a:pt x="33499" y="43198"/>
                    <a:pt x="51166" y="26949"/>
                    <a:pt x="73297" y="16165"/>
                  </a:cubicBezTo>
                  <a:cubicBezTo>
                    <a:pt x="95428" y="5381"/>
                    <a:pt x="120052" y="-5"/>
                    <a:pt x="147167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Freeform: Shape 21"/>
            <p:cNvSpPr/>
            <p:nvPr/>
          </p:nvSpPr>
          <p:spPr>
            <a:xfrm>
              <a:off x="8266752" y="3256282"/>
              <a:ext cx="1001725" cy="1028412"/>
            </a:xfrm>
            <a:custGeom>
              <a:avLst/>
              <a:gdLst/>
              <a:ahLst/>
              <a:cxnLst/>
              <a:rect l="l" t="t" r="r" b="b"/>
              <a:pathLst>
                <a:path w="274174" h="281479">
                  <a:moveTo>
                    <a:pt x="156766" y="0"/>
                  </a:moveTo>
                  <a:cubicBezTo>
                    <a:pt x="190182" y="220"/>
                    <a:pt x="217900" y="11988"/>
                    <a:pt x="239919" y="35305"/>
                  </a:cubicBezTo>
                  <a:cubicBezTo>
                    <a:pt x="261939" y="58621"/>
                    <a:pt x="273357" y="92162"/>
                    <a:pt x="274174" y="135927"/>
                  </a:cubicBezTo>
                  <a:lnTo>
                    <a:pt x="274174" y="281479"/>
                  </a:lnTo>
                  <a:lnTo>
                    <a:pt x="205683" y="281479"/>
                  </a:lnTo>
                  <a:lnTo>
                    <a:pt x="205683" y="136489"/>
                  </a:lnTo>
                  <a:cubicBezTo>
                    <a:pt x="205636" y="114959"/>
                    <a:pt x="199967" y="97327"/>
                    <a:pt x="188675" y="83594"/>
                  </a:cubicBezTo>
                  <a:cubicBezTo>
                    <a:pt x="177382" y="69860"/>
                    <a:pt x="160749" y="62765"/>
                    <a:pt x="138774" y="62309"/>
                  </a:cubicBezTo>
                  <a:cubicBezTo>
                    <a:pt x="117373" y="62905"/>
                    <a:pt x="100294" y="70564"/>
                    <a:pt x="87538" y="85284"/>
                  </a:cubicBezTo>
                  <a:cubicBezTo>
                    <a:pt x="74782" y="100005"/>
                    <a:pt x="68245" y="118209"/>
                    <a:pt x="67929" y="139898"/>
                  </a:cubicBezTo>
                  <a:lnTo>
                    <a:pt x="67929" y="281479"/>
                  </a:lnTo>
                  <a:lnTo>
                    <a:pt x="0" y="281479"/>
                  </a:lnTo>
                  <a:lnTo>
                    <a:pt x="0" y="3934"/>
                  </a:lnTo>
                  <a:lnTo>
                    <a:pt x="61192" y="3934"/>
                  </a:lnTo>
                  <a:lnTo>
                    <a:pt x="65683" y="41539"/>
                  </a:lnTo>
                  <a:cubicBezTo>
                    <a:pt x="79598" y="27775"/>
                    <a:pt x="93934" y="17413"/>
                    <a:pt x="108693" y="10455"/>
                  </a:cubicBezTo>
                  <a:cubicBezTo>
                    <a:pt x="123452" y="3497"/>
                    <a:pt x="139476" y="11"/>
                    <a:pt x="15676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Freeform: Shape 22"/>
            <p:cNvSpPr/>
            <p:nvPr/>
          </p:nvSpPr>
          <p:spPr>
            <a:xfrm>
              <a:off x="2839575" y="3272708"/>
              <a:ext cx="1038936" cy="1011985"/>
            </a:xfrm>
            <a:custGeom>
              <a:avLst/>
              <a:gdLst/>
              <a:ahLst/>
              <a:cxnLst/>
              <a:rect l="l" t="t" r="r" b="b"/>
              <a:pathLst>
                <a:path w="284359" h="276983">
                  <a:moveTo>
                    <a:pt x="5620" y="0"/>
                  </a:moveTo>
                  <a:lnTo>
                    <a:pt x="87668" y="0"/>
                  </a:lnTo>
                  <a:lnTo>
                    <a:pt x="142180" y="93827"/>
                  </a:lnTo>
                  <a:lnTo>
                    <a:pt x="196691" y="0"/>
                  </a:lnTo>
                  <a:lnTo>
                    <a:pt x="278740" y="0"/>
                  </a:lnTo>
                  <a:lnTo>
                    <a:pt x="278740" y="2249"/>
                  </a:lnTo>
                  <a:lnTo>
                    <a:pt x="187700" y="136526"/>
                  </a:lnTo>
                  <a:lnTo>
                    <a:pt x="284359" y="275298"/>
                  </a:lnTo>
                  <a:lnTo>
                    <a:pt x="284359" y="276983"/>
                  </a:lnTo>
                  <a:lnTo>
                    <a:pt x="202311" y="276983"/>
                  </a:lnTo>
                  <a:lnTo>
                    <a:pt x="142180" y="184281"/>
                  </a:lnTo>
                  <a:lnTo>
                    <a:pt x="82048" y="276983"/>
                  </a:lnTo>
                  <a:lnTo>
                    <a:pt x="0" y="276983"/>
                  </a:lnTo>
                  <a:lnTo>
                    <a:pt x="0" y="275298"/>
                  </a:lnTo>
                  <a:lnTo>
                    <a:pt x="96660" y="136526"/>
                  </a:lnTo>
                  <a:lnTo>
                    <a:pt x="5620" y="2249"/>
                  </a:lnTo>
                  <a:lnTo>
                    <a:pt x="562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Teardrop 23"/>
            <p:cNvSpPr/>
            <p:nvPr/>
          </p:nvSpPr>
          <p:spPr>
            <a:xfrm rot="5948202">
              <a:off x="1072488" y="2371032"/>
              <a:ext cx="604114" cy="604098"/>
            </a:xfrm>
            <a:prstGeom prst="teardrop">
              <a:avLst>
                <a:gd name="adj" fmla="val 7556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25" name="Group 24"/>
            <p:cNvGrpSpPr/>
            <p:nvPr/>
          </p:nvGrpSpPr>
          <p:grpSpPr>
            <a:xfrm rot="21336342">
              <a:off x="1567161" y="2969235"/>
              <a:ext cx="467924" cy="448584"/>
              <a:chOff x="1574827" y="2962330"/>
              <a:chExt cx="467924" cy="448584"/>
            </a:xfrm>
            <a:grpFill/>
          </p:grpSpPr>
          <p:sp>
            <p:nvSpPr>
              <p:cNvPr id="26" name="Rectangle 47"/>
              <p:cNvSpPr/>
              <p:nvPr/>
            </p:nvSpPr>
            <p:spPr>
              <a:xfrm rot="19297014">
                <a:off x="1717720" y="3246818"/>
                <a:ext cx="325031" cy="164096"/>
              </a:xfrm>
              <a:custGeom>
                <a:avLst/>
                <a:gdLst>
                  <a:gd name="connsiteX0" fmla="*/ 0 w 181266"/>
                  <a:gd name="connsiteY0" fmla="*/ 0 h 280864"/>
                  <a:gd name="connsiteX1" fmla="*/ 181266 w 181266"/>
                  <a:gd name="connsiteY1" fmla="*/ 0 h 280864"/>
                  <a:gd name="connsiteX2" fmla="*/ 181266 w 181266"/>
                  <a:gd name="connsiteY2" fmla="*/ 280864 h 280864"/>
                  <a:gd name="connsiteX3" fmla="*/ 0 w 181266"/>
                  <a:gd name="connsiteY3" fmla="*/ 280864 h 280864"/>
                  <a:gd name="connsiteX4" fmla="*/ 0 w 181266"/>
                  <a:gd name="connsiteY4" fmla="*/ 0 h 280864"/>
                  <a:gd name="connsiteX0-1" fmla="*/ 0 w 181266"/>
                  <a:gd name="connsiteY0-2" fmla="*/ 0 h 280864"/>
                  <a:gd name="connsiteX1-3" fmla="*/ 181266 w 181266"/>
                  <a:gd name="connsiteY1-4" fmla="*/ 0 h 280864"/>
                  <a:gd name="connsiteX2-5" fmla="*/ 181266 w 181266"/>
                  <a:gd name="connsiteY2-6" fmla="*/ 280864 h 280864"/>
                  <a:gd name="connsiteX3-7" fmla="*/ 0 w 181266"/>
                  <a:gd name="connsiteY3-8" fmla="*/ 280864 h 280864"/>
                  <a:gd name="connsiteX4-9" fmla="*/ 0 w 181266"/>
                  <a:gd name="connsiteY4-10" fmla="*/ 0 h 280864"/>
                  <a:gd name="connsiteX0-11" fmla="*/ 0 w 181266"/>
                  <a:gd name="connsiteY0-12" fmla="*/ 0 h 280864"/>
                  <a:gd name="connsiteX1-13" fmla="*/ 181266 w 181266"/>
                  <a:gd name="connsiteY1-14" fmla="*/ 0 h 280864"/>
                  <a:gd name="connsiteX2-15" fmla="*/ 181266 w 181266"/>
                  <a:gd name="connsiteY2-16" fmla="*/ 280864 h 280864"/>
                  <a:gd name="connsiteX3-17" fmla="*/ 0 w 181266"/>
                  <a:gd name="connsiteY3-18" fmla="*/ 280864 h 280864"/>
                  <a:gd name="connsiteX4-19" fmla="*/ 0 w 181266"/>
                  <a:gd name="connsiteY4-20" fmla="*/ 0 h 280864"/>
                  <a:gd name="connsiteX0-21" fmla="*/ 0 w 181266"/>
                  <a:gd name="connsiteY0-22" fmla="*/ 0 h 280864"/>
                  <a:gd name="connsiteX1-23" fmla="*/ 181266 w 181266"/>
                  <a:gd name="connsiteY1-24" fmla="*/ 0 h 280864"/>
                  <a:gd name="connsiteX2-25" fmla="*/ 181266 w 181266"/>
                  <a:gd name="connsiteY2-26" fmla="*/ 280864 h 280864"/>
                  <a:gd name="connsiteX3-27" fmla="*/ 0 w 181266"/>
                  <a:gd name="connsiteY3-28" fmla="*/ 280864 h 280864"/>
                  <a:gd name="connsiteX4-29" fmla="*/ 0 w 181266"/>
                  <a:gd name="connsiteY4-30" fmla="*/ 0 h 280864"/>
                  <a:gd name="connsiteX0-31" fmla="*/ 0 w 288143"/>
                  <a:gd name="connsiteY0-32" fmla="*/ 68362 h 280864"/>
                  <a:gd name="connsiteX1-33" fmla="*/ 288143 w 288143"/>
                  <a:gd name="connsiteY1-34" fmla="*/ 0 h 280864"/>
                  <a:gd name="connsiteX2-35" fmla="*/ 288143 w 288143"/>
                  <a:gd name="connsiteY2-36" fmla="*/ 280864 h 280864"/>
                  <a:gd name="connsiteX3-37" fmla="*/ 106877 w 288143"/>
                  <a:gd name="connsiteY3-38" fmla="*/ 280864 h 280864"/>
                  <a:gd name="connsiteX4-39" fmla="*/ 0 w 288143"/>
                  <a:gd name="connsiteY4-40" fmla="*/ 68362 h 280864"/>
                  <a:gd name="connsiteX0-41" fmla="*/ 0 w 417558"/>
                  <a:gd name="connsiteY0-42" fmla="*/ 0 h 212502"/>
                  <a:gd name="connsiteX1-43" fmla="*/ 417557 w 417558"/>
                  <a:gd name="connsiteY1-44" fmla="*/ 7506 h 212502"/>
                  <a:gd name="connsiteX2-45" fmla="*/ 288143 w 417558"/>
                  <a:gd name="connsiteY2-46" fmla="*/ 212502 h 212502"/>
                  <a:gd name="connsiteX3-47" fmla="*/ 106877 w 417558"/>
                  <a:gd name="connsiteY3-48" fmla="*/ 212502 h 212502"/>
                  <a:gd name="connsiteX4-49" fmla="*/ 0 w 417558"/>
                  <a:gd name="connsiteY4-50" fmla="*/ 0 h 212502"/>
                  <a:gd name="connsiteX0-51" fmla="*/ 0 w 417556"/>
                  <a:gd name="connsiteY0-52" fmla="*/ 0 h 212502"/>
                  <a:gd name="connsiteX1-53" fmla="*/ 417557 w 417556"/>
                  <a:gd name="connsiteY1-54" fmla="*/ 7506 h 212502"/>
                  <a:gd name="connsiteX2-55" fmla="*/ 288143 w 417556"/>
                  <a:gd name="connsiteY2-56" fmla="*/ 212502 h 212502"/>
                  <a:gd name="connsiteX3-57" fmla="*/ 106877 w 417556"/>
                  <a:gd name="connsiteY3-58" fmla="*/ 212502 h 212502"/>
                  <a:gd name="connsiteX4-59" fmla="*/ 0 w 417556"/>
                  <a:gd name="connsiteY4-60" fmla="*/ 0 h 212502"/>
                  <a:gd name="connsiteX0-61" fmla="*/ 0 w 417558"/>
                  <a:gd name="connsiteY0-62" fmla="*/ 0 h 212502"/>
                  <a:gd name="connsiteX1-63" fmla="*/ 417557 w 417558"/>
                  <a:gd name="connsiteY1-64" fmla="*/ 7506 h 212502"/>
                  <a:gd name="connsiteX2-65" fmla="*/ 288143 w 417558"/>
                  <a:gd name="connsiteY2-66" fmla="*/ 212502 h 212502"/>
                  <a:gd name="connsiteX3-67" fmla="*/ 106877 w 417558"/>
                  <a:gd name="connsiteY3-68" fmla="*/ 212502 h 212502"/>
                  <a:gd name="connsiteX4-69" fmla="*/ 0 w 417558"/>
                  <a:gd name="connsiteY4-70" fmla="*/ 0 h 212502"/>
                  <a:gd name="connsiteX0-71" fmla="*/ 0 w 449495"/>
                  <a:gd name="connsiteY0-72" fmla="*/ 4859 h 204996"/>
                  <a:gd name="connsiteX1-73" fmla="*/ 449496 w 449495"/>
                  <a:gd name="connsiteY1-74" fmla="*/ 0 h 204996"/>
                  <a:gd name="connsiteX2-75" fmla="*/ 320082 w 449495"/>
                  <a:gd name="connsiteY2-76" fmla="*/ 204996 h 204996"/>
                  <a:gd name="connsiteX3-77" fmla="*/ 138816 w 449495"/>
                  <a:gd name="connsiteY3-78" fmla="*/ 204996 h 204996"/>
                  <a:gd name="connsiteX4-79" fmla="*/ 0 w 449495"/>
                  <a:gd name="connsiteY4-80" fmla="*/ 4859 h 204996"/>
                  <a:gd name="connsiteX0-81" fmla="*/ 0 w 456584"/>
                  <a:gd name="connsiteY0-82" fmla="*/ 0 h 200137"/>
                  <a:gd name="connsiteX1-83" fmla="*/ 456583 w 456584"/>
                  <a:gd name="connsiteY1-84" fmla="*/ 16690 h 200137"/>
                  <a:gd name="connsiteX2-85" fmla="*/ 320082 w 456584"/>
                  <a:gd name="connsiteY2-86" fmla="*/ 200137 h 200137"/>
                  <a:gd name="connsiteX3-87" fmla="*/ 138816 w 456584"/>
                  <a:gd name="connsiteY3-88" fmla="*/ 200137 h 200137"/>
                  <a:gd name="connsiteX4-89" fmla="*/ 0 w 456584"/>
                  <a:gd name="connsiteY4-90" fmla="*/ 0 h 200137"/>
                  <a:gd name="connsiteX0-91" fmla="*/ 0 w 446466"/>
                  <a:gd name="connsiteY0-92" fmla="*/ 0 h 200137"/>
                  <a:gd name="connsiteX1-93" fmla="*/ 446467 w 446466"/>
                  <a:gd name="connsiteY1-94" fmla="*/ 8909 h 200137"/>
                  <a:gd name="connsiteX2-95" fmla="*/ 320082 w 446466"/>
                  <a:gd name="connsiteY2-96" fmla="*/ 200137 h 200137"/>
                  <a:gd name="connsiteX3-97" fmla="*/ 138816 w 446466"/>
                  <a:gd name="connsiteY3-98" fmla="*/ 200137 h 200137"/>
                  <a:gd name="connsiteX4-99" fmla="*/ 0 w 446466"/>
                  <a:gd name="connsiteY4-100" fmla="*/ 0 h 200137"/>
                  <a:gd name="connsiteX0-101" fmla="*/ 0 w 446468"/>
                  <a:gd name="connsiteY0-102" fmla="*/ 0 h 200137"/>
                  <a:gd name="connsiteX1-103" fmla="*/ 446467 w 446468"/>
                  <a:gd name="connsiteY1-104" fmla="*/ 8909 h 200137"/>
                  <a:gd name="connsiteX2-105" fmla="*/ 320082 w 446468"/>
                  <a:gd name="connsiteY2-106" fmla="*/ 200137 h 200137"/>
                  <a:gd name="connsiteX3-107" fmla="*/ 138816 w 446468"/>
                  <a:gd name="connsiteY3-108" fmla="*/ 200137 h 200137"/>
                  <a:gd name="connsiteX4-109" fmla="*/ 0 w 446468"/>
                  <a:gd name="connsiteY4-110" fmla="*/ 0 h 200137"/>
                  <a:gd name="connsiteX0-111" fmla="*/ 0 w 446466"/>
                  <a:gd name="connsiteY0-112" fmla="*/ 0 h 200137"/>
                  <a:gd name="connsiteX1-113" fmla="*/ 446467 w 446466"/>
                  <a:gd name="connsiteY1-114" fmla="*/ 8909 h 200137"/>
                  <a:gd name="connsiteX2-115" fmla="*/ 320082 w 446466"/>
                  <a:gd name="connsiteY2-116" fmla="*/ 200137 h 200137"/>
                  <a:gd name="connsiteX3-117" fmla="*/ 138816 w 446466"/>
                  <a:gd name="connsiteY3-118" fmla="*/ 200137 h 200137"/>
                  <a:gd name="connsiteX4-119" fmla="*/ 0 w 446466"/>
                  <a:gd name="connsiteY4-120" fmla="*/ 0 h 200137"/>
                  <a:gd name="connsiteX0-121" fmla="*/ 0 w 446468"/>
                  <a:gd name="connsiteY0-122" fmla="*/ 0 h 200137"/>
                  <a:gd name="connsiteX1-123" fmla="*/ 446467 w 446468"/>
                  <a:gd name="connsiteY1-124" fmla="*/ 8909 h 200137"/>
                  <a:gd name="connsiteX2-125" fmla="*/ 320082 w 446468"/>
                  <a:gd name="connsiteY2-126" fmla="*/ 200137 h 200137"/>
                  <a:gd name="connsiteX3-127" fmla="*/ 138816 w 446468"/>
                  <a:gd name="connsiteY3-128" fmla="*/ 200137 h 200137"/>
                  <a:gd name="connsiteX4-129" fmla="*/ 0 w 446468"/>
                  <a:gd name="connsiteY4-130" fmla="*/ 0 h 200137"/>
                  <a:gd name="connsiteX0-131" fmla="*/ 0 w 446466"/>
                  <a:gd name="connsiteY0-132" fmla="*/ 0 h 200137"/>
                  <a:gd name="connsiteX1-133" fmla="*/ 446467 w 446466"/>
                  <a:gd name="connsiteY1-134" fmla="*/ 8909 h 200137"/>
                  <a:gd name="connsiteX2-135" fmla="*/ 320082 w 446466"/>
                  <a:gd name="connsiteY2-136" fmla="*/ 200137 h 200137"/>
                  <a:gd name="connsiteX3-137" fmla="*/ 105440 w 446466"/>
                  <a:gd name="connsiteY3-138" fmla="*/ 190564 h 200137"/>
                  <a:gd name="connsiteX4-139" fmla="*/ 0 w 446466"/>
                  <a:gd name="connsiteY4-140" fmla="*/ 0 h 200137"/>
                  <a:gd name="connsiteX0-141" fmla="*/ 0 w 446468"/>
                  <a:gd name="connsiteY0-142" fmla="*/ 0 h 190564"/>
                  <a:gd name="connsiteX1-143" fmla="*/ 446467 w 446468"/>
                  <a:gd name="connsiteY1-144" fmla="*/ 8909 h 190564"/>
                  <a:gd name="connsiteX2-145" fmla="*/ 369632 w 446468"/>
                  <a:gd name="connsiteY2-146" fmla="*/ 189954 h 190564"/>
                  <a:gd name="connsiteX3-147" fmla="*/ 105440 w 446468"/>
                  <a:gd name="connsiteY3-148" fmla="*/ 190564 h 190564"/>
                  <a:gd name="connsiteX4-149" fmla="*/ 0 w 446468"/>
                  <a:gd name="connsiteY4-150" fmla="*/ 0 h 190564"/>
                  <a:gd name="connsiteX0-151" fmla="*/ 0 w 446466"/>
                  <a:gd name="connsiteY0-152" fmla="*/ 0 h 189954"/>
                  <a:gd name="connsiteX1-153" fmla="*/ 446467 w 446466"/>
                  <a:gd name="connsiteY1-154" fmla="*/ 8909 h 189954"/>
                  <a:gd name="connsiteX2-155" fmla="*/ 369632 w 446466"/>
                  <a:gd name="connsiteY2-156" fmla="*/ 189954 h 189954"/>
                  <a:gd name="connsiteX3-157" fmla="*/ 75874 w 446466"/>
                  <a:gd name="connsiteY3-158" fmla="*/ 185813 h 189954"/>
                  <a:gd name="connsiteX4-159" fmla="*/ 0 w 446466"/>
                  <a:gd name="connsiteY4-160" fmla="*/ 0 h 189954"/>
                  <a:gd name="connsiteX0-161" fmla="*/ 0 w 446468"/>
                  <a:gd name="connsiteY0-162" fmla="*/ 0 h 189954"/>
                  <a:gd name="connsiteX1-163" fmla="*/ 446467 w 446468"/>
                  <a:gd name="connsiteY1-164" fmla="*/ 8909 h 189954"/>
                  <a:gd name="connsiteX2-165" fmla="*/ 369632 w 446468"/>
                  <a:gd name="connsiteY2-166" fmla="*/ 189954 h 189954"/>
                  <a:gd name="connsiteX3-167" fmla="*/ 75874 w 446468"/>
                  <a:gd name="connsiteY3-168" fmla="*/ 185813 h 189954"/>
                  <a:gd name="connsiteX4-169" fmla="*/ 0 w 446468"/>
                  <a:gd name="connsiteY4-170" fmla="*/ 0 h 189954"/>
                  <a:gd name="connsiteX0-171" fmla="*/ 0 w 420586"/>
                  <a:gd name="connsiteY0-172" fmla="*/ 6265 h 181045"/>
                  <a:gd name="connsiteX1-173" fmla="*/ 420586 w 420586"/>
                  <a:gd name="connsiteY1-174" fmla="*/ 0 h 181045"/>
                  <a:gd name="connsiteX2-175" fmla="*/ 343751 w 420586"/>
                  <a:gd name="connsiteY2-176" fmla="*/ 181045 h 181045"/>
                  <a:gd name="connsiteX3-177" fmla="*/ 49993 w 420586"/>
                  <a:gd name="connsiteY3-178" fmla="*/ 176904 h 181045"/>
                  <a:gd name="connsiteX4-179" fmla="*/ 0 w 420586"/>
                  <a:gd name="connsiteY4-180" fmla="*/ 6265 h 181045"/>
                  <a:gd name="connsiteX0-181" fmla="*/ 0 w 420586"/>
                  <a:gd name="connsiteY0-182" fmla="*/ 6265 h 181045"/>
                  <a:gd name="connsiteX1-183" fmla="*/ 420586 w 420586"/>
                  <a:gd name="connsiteY1-184" fmla="*/ 0 h 181045"/>
                  <a:gd name="connsiteX2-185" fmla="*/ 343751 w 420586"/>
                  <a:gd name="connsiteY2-186" fmla="*/ 181045 h 181045"/>
                  <a:gd name="connsiteX3-187" fmla="*/ 49993 w 420586"/>
                  <a:gd name="connsiteY3-188" fmla="*/ 176904 h 181045"/>
                  <a:gd name="connsiteX4-189" fmla="*/ 0 w 420586"/>
                  <a:gd name="connsiteY4-190" fmla="*/ 6265 h 181045"/>
                  <a:gd name="connsiteX0-191" fmla="*/ 0 w 420586"/>
                  <a:gd name="connsiteY0-192" fmla="*/ 6266 h 181045"/>
                  <a:gd name="connsiteX1-193" fmla="*/ 420586 w 420586"/>
                  <a:gd name="connsiteY1-194" fmla="*/ 0 h 181045"/>
                  <a:gd name="connsiteX2-195" fmla="*/ 343751 w 420586"/>
                  <a:gd name="connsiteY2-196" fmla="*/ 181045 h 181045"/>
                  <a:gd name="connsiteX3-197" fmla="*/ 49993 w 420586"/>
                  <a:gd name="connsiteY3-198" fmla="*/ 176904 h 181045"/>
                  <a:gd name="connsiteX4-199" fmla="*/ 0 w 420586"/>
                  <a:gd name="connsiteY4-200" fmla="*/ 6266 h 181045"/>
                  <a:gd name="connsiteX0-201" fmla="*/ 0 w 420586"/>
                  <a:gd name="connsiteY0-202" fmla="*/ 6266 h 181045"/>
                  <a:gd name="connsiteX1-203" fmla="*/ 420586 w 420586"/>
                  <a:gd name="connsiteY1-204" fmla="*/ 0 h 181045"/>
                  <a:gd name="connsiteX2-205" fmla="*/ 343751 w 420586"/>
                  <a:gd name="connsiteY2-206" fmla="*/ 181045 h 181045"/>
                  <a:gd name="connsiteX3-207" fmla="*/ 49993 w 420586"/>
                  <a:gd name="connsiteY3-208" fmla="*/ 176904 h 181045"/>
                  <a:gd name="connsiteX4-209" fmla="*/ 0 w 420586"/>
                  <a:gd name="connsiteY4-210" fmla="*/ 6266 h 181045"/>
                  <a:gd name="connsiteX0-211" fmla="*/ 0 w 409408"/>
                  <a:gd name="connsiteY0-212" fmla="*/ 0 h 174779"/>
                  <a:gd name="connsiteX1-213" fmla="*/ 409408 w 409408"/>
                  <a:gd name="connsiteY1-214" fmla="*/ 9757 h 174779"/>
                  <a:gd name="connsiteX2-215" fmla="*/ 343751 w 409408"/>
                  <a:gd name="connsiteY2-216" fmla="*/ 174779 h 174779"/>
                  <a:gd name="connsiteX3-217" fmla="*/ 49993 w 409408"/>
                  <a:gd name="connsiteY3-218" fmla="*/ 170638 h 174779"/>
                  <a:gd name="connsiteX4-219" fmla="*/ 0 w 409408"/>
                  <a:gd name="connsiteY4-220" fmla="*/ 0 h 174779"/>
                  <a:gd name="connsiteX0-221" fmla="*/ 0 w 409408"/>
                  <a:gd name="connsiteY0-222" fmla="*/ 0 h 174779"/>
                  <a:gd name="connsiteX1-223" fmla="*/ 409408 w 409408"/>
                  <a:gd name="connsiteY1-224" fmla="*/ 9757 h 174779"/>
                  <a:gd name="connsiteX2-225" fmla="*/ 343751 w 409408"/>
                  <a:gd name="connsiteY2-226" fmla="*/ 174779 h 174779"/>
                  <a:gd name="connsiteX3-227" fmla="*/ 49993 w 409408"/>
                  <a:gd name="connsiteY3-228" fmla="*/ 170638 h 174779"/>
                  <a:gd name="connsiteX4-229" fmla="*/ 0 w 409408"/>
                  <a:gd name="connsiteY4-230" fmla="*/ 0 h 174779"/>
                  <a:gd name="connsiteX0-231" fmla="*/ 0 w 409408"/>
                  <a:gd name="connsiteY0-232" fmla="*/ 0 h 174779"/>
                  <a:gd name="connsiteX1-233" fmla="*/ 409408 w 409408"/>
                  <a:gd name="connsiteY1-234" fmla="*/ 9757 h 174779"/>
                  <a:gd name="connsiteX2-235" fmla="*/ 343751 w 409408"/>
                  <a:gd name="connsiteY2-236" fmla="*/ 174779 h 174779"/>
                  <a:gd name="connsiteX3-237" fmla="*/ 49993 w 409408"/>
                  <a:gd name="connsiteY3-238" fmla="*/ 170638 h 174779"/>
                  <a:gd name="connsiteX4-239" fmla="*/ 0 w 409408"/>
                  <a:gd name="connsiteY4-240" fmla="*/ 0 h 174779"/>
                  <a:gd name="connsiteX0-241" fmla="*/ -1 w 364324"/>
                  <a:gd name="connsiteY0-242" fmla="*/ 0 h 193130"/>
                  <a:gd name="connsiteX1-243" fmla="*/ 364324 w 364324"/>
                  <a:gd name="connsiteY1-244" fmla="*/ 28108 h 193130"/>
                  <a:gd name="connsiteX2-245" fmla="*/ 298667 w 364324"/>
                  <a:gd name="connsiteY2-246" fmla="*/ 193130 h 193130"/>
                  <a:gd name="connsiteX3-247" fmla="*/ 4909 w 364324"/>
                  <a:gd name="connsiteY3-248" fmla="*/ 188989 h 193130"/>
                  <a:gd name="connsiteX4-249" fmla="*/ -1 w 364324"/>
                  <a:gd name="connsiteY4-250" fmla="*/ 0 h 193130"/>
                  <a:gd name="connsiteX0-251" fmla="*/ 1 w 315838"/>
                  <a:gd name="connsiteY0-252" fmla="*/ 0 h 193130"/>
                  <a:gd name="connsiteX1-253" fmla="*/ 315839 w 315838"/>
                  <a:gd name="connsiteY1-254" fmla="*/ 14487 h 193130"/>
                  <a:gd name="connsiteX2-255" fmla="*/ 298669 w 315838"/>
                  <a:gd name="connsiteY2-256" fmla="*/ 193130 h 193130"/>
                  <a:gd name="connsiteX3-257" fmla="*/ 4911 w 315838"/>
                  <a:gd name="connsiteY3-258" fmla="*/ 188989 h 193130"/>
                  <a:gd name="connsiteX4-259" fmla="*/ 1 w 315838"/>
                  <a:gd name="connsiteY4-260" fmla="*/ 0 h 193130"/>
                  <a:gd name="connsiteX0-261" fmla="*/ -1 w 315838"/>
                  <a:gd name="connsiteY0-262" fmla="*/ 0 h 193130"/>
                  <a:gd name="connsiteX1-263" fmla="*/ 315837 w 315838"/>
                  <a:gd name="connsiteY1-264" fmla="*/ 14487 h 193130"/>
                  <a:gd name="connsiteX2-265" fmla="*/ 298667 w 315838"/>
                  <a:gd name="connsiteY2-266" fmla="*/ 193130 h 193130"/>
                  <a:gd name="connsiteX3-267" fmla="*/ 78904 w 315838"/>
                  <a:gd name="connsiteY3-268" fmla="*/ 172040 h 193130"/>
                  <a:gd name="connsiteX4-269" fmla="*/ -1 w 315838"/>
                  <a:gd name="connsiteY4-270" fmla="*/ 0 h 193130"/>
                  <a:gd name="connsiteX0-271" fmla="*/ 1 w 315838"/>
                  <a:gd name="connsiteY0-272" fmla="*/ 0 h 193130"/>
                  <a:gd name="connsiteX1-273" fmla="*/ 315839 w 315838"/>
                  <a:gd name="connsiteY1-274" fmla="*/ 14487 h 193130"/>
                  <a:gd name="connsiteX2-275" fmla="*/ 298669 w 315838"/>
                  <a:gd name="connsiteY2-276" fmla="*/ 193130 h 193130"/>
                  <a:gd name="connsiteX3-277" fmla="*/ 78906 w 315838"/>
                  <a:gd name="connsiteY3-278" fmla="*/ 172040 h 193130"/>
                  <a:gd name="connsiteX4-279" fmla="*/ 1 w 315838"/>
                  <a:gd name="connsiteY4-280" fmla="*/ 0 h 193130"/>
                  <a:gd name="connsiteX0-281" fmla="*/ -1 w 315838"/>
                  <a:gd name="connsiteY0-282" fmla="*/ 0 h 181764"/>
                  <a:gd name="connsiteX1-283" fmla="*/ 315837 w 315838"/>
                  <a:gd name="connsiteY1-284" fmla="*/ 14487 h 181764"/>
                  <a:gd name="connsiteX2-285" fmla="*/ 242031 w 315838"/>
                  <a:gd name="connsiteY2-286" fmla="*/ 181764 h 181764"/>
                  <a:gd name="connsiteX3-287" fmla="*/ 78904 w 315838"/>
                  <a:gd name="connsiteY3-288" fmla="*/ 172040 h 181764"/>
                  <a:gd name="connsiteX4-289" fmla="*/ -1 w 315838"/>
                  <a:gd name="connsiteY4-290" fmla="*/ 0 h 181764"/>
                  <a:gd name="connsiteX0-291" fmla="*/ 1 w 315838"/>
                  <a:gd name="connsiteY0-292" fmla="*/ 0 h 181764"/>
                  <a:gd name="connsiteX1-293" fmla="*/ 315839 w 315838"/>
                  <a:gd name="connsiteY1-294" fmla="*/ 14487 h 181764"/>
                  <a:gd name="connsiteX2-295" fmla="*/ 242033 w 315838"/>
                  <a:gd name="connsiteY2-296" fmla="*/ 181764 h 181764"/>
                  <a:gd name="connsiteX3-297" fmla="*/ 78906 w 315838"/>
                  <a:gd name="connsiteY3-298" fmla="*/ 172040 h 181764"/>
                  <a:gd name="connsiteX4-299" fmla="*/ 1 w 315838"/>
                  <a:gd name="connsiteY4-300" fmla="*/ 0 h 181764"/>
                  <a:gd name="connsiteX0-301" fmla="*/ -1 w 315838"/>
                  <a:gd name="connsiteY0-302" fmla="*/ 0 h 181764"/>
                  <a:gd name="connsiteX1-303" fmla="*/ 315837 w 315838"/>
                  <a:gd name="connsiteY1-304" fmla="*/ 14487 h 181764"/>
                  <a:gd name="connsiteX2-305" fmla="*/ 242031 w 315838"/>
                  <a:gd name="connsiteY2-306" fmla="*/ 181764 h 181764"/>
                  <a:gd name="connsiteX3-307" fmla="*/ 78904 w 315838"/>
                  <a:gd name="connsiteY3-308" fmla="*/ 172040 h 181764"/>
                  <a:gd name="connsiteX4-309" fmla="*/ -1 w 315838"/>
                  <a:gd name="connsiteY4-310" fmla="*/ 0 h 181764"/>
                  <a:gd name="connsiteX0-311" fmla="*/ 1 w 315838"/>
                  <a:gd name="connsiteY0-312" fmla="*/ 0 h 187750"/>
                  <a:gd name="connsiteX1-313" fmla="*/ 315839 w 315838"/>
                  <a:gd name="connsiteY1-314" fmla="*/ 14487 h 187750"/>
                  <a:gd name="connsiteX2-315" fmla="*/ 242033 w 315838"/>
                  <a:gd name="connsiteY2-316" fmla="*/ 181764 h 187750"/>
                  <a:gd name="connsiteX3-317" fmla="*/ 47623 w 315838"/>
                  <a:gd name="connsiteY3-318" fmla="*/ 187750 h 187750"/>
                  <a:gd name="connsiteX4-319" fmla="*/ 1 w 315838"/>
                  <a:gd name="connsiteY4-320" fmla="*/ 0 h 187750"/>
                  <a:gd name="connsiteX0-321" fmla="*/ -1 w 315838"/>
                  <a:gd name="connsiteY0-322" fmla="*/ 0 h 195459"/>
                  <a:gd name="connsiteX1-323" fmla="*/ 315837 w 315838"/>
                  <a:gd name="connsiteY1-324" fmla="*/ 14487 h 195459"/>
                  <a:gd name="connsiteX2-325" fmla="*/ 264763 w 315838"/>
                  <a:gd name="connsiteY2-326" fmla="*/ 195459 h 195459"/>
                  <a:gd name="connsiteX3-327" fmla="*/ 47621 w 315838"/>
                  <a:gd name="connsiteY3-328" fmla="*/ 187750 h 195459"/>
                  <a:gd name="connsiteX4-329" fmla="*/ -1 w 315838"/>
                  <a:gd name="connsiteY4-330" fmla="*/ 0 h 195459"/>
                  <a:gd name="connsiteX0-331" fmla="*/ 77765 w 393602"/>
                  <a:gd name="connsiteY0-332" fmla="*/ 0 h 220092"/>
                  <a:gd name="connsiteX1-333" fmla="*/ 393603 w 393602"/>
                  <a:gd name="connsiteY1-334" fmla="*/ 14487 h 220092"/>
                  <a:gd name="connsiteX2-335" fmla="*/ 342529 w 393602"/>
                  <a:gd name="connsiteY2-336" fmla="*/ 195459 h 220092"/>
                  <a:gd name="connsiteX3-337" fmla="*/ 0 w 393602"/>
                  <a:gd name="connsiteY3-338" fmla="*/ 220092 h 220092"/>
                  <a:gd name="connsiteX4-339" fmla="*/ 77765 w 393602"/>
                  <a:gd name="connsiteY4-340" fmla="*/ 0 h 220092"/>
                  <a:gd name="connsiteX0-341" fmla="*/ 77765 w 488239"/>
                  <a:gd name="connsiteY0-342" fmla="*/ 0 h 266821"/>
                  <a:gd name="connsiteX1-343" fmla="*/ 393603 w 488239"/>
                  <a:gd name="connsiteY1-344" fmla="*/ 14487 h 266821"/>
                  <a:gd name="connsiteX2-345" fmla="*/ 488239 w 488239"/>
                  <a:gd name="connsiteY2-346" fmla="*/ 266821 h 266821"/>
                  <a:gd name="connsiteX3-347" fmla="*/ 0 w 488239"/>
                  <a:gd name="connsiteY3-348" fmla="*/ 220092 h 266821"/>
                  <a:gd name="connsiteX4-349" fmla="*/ 77765 w 488239"/>
                  <a:gd name="connsiteY4-350" fmla="*/ 0 h 266821"/>
                  <a:gd name="connsiteX0-351" fmla="*/ 77765 w 488239"/>
                  <a:gd name="connsiteY0-352" fmla="*/ 0 h 266821"/>
                  <a:gd name="connsiteX1-353" fmla="*/ 393603 w 488239"/>
                  <a:gd name="connsiteY1-354" fmla="*/ 14487 h 266821"/>
                  <a:gd name="connsiteX2-355" fmla="*/ 488239 w 488239"/>
                  <a:gd name="connsiteY2-356" fmla="*/ 266821 h 266821"/>
                  <a:gd name="connsiteX3-357" fmla="*/ 0 w 488239"/>
                  <a:gd name="connsiteY3-358" fmla="*/ 220092 h 266821"/>
                  <a:gd name="connsiteX4-359" fmla="*/ 77765 w 488239"/>
                  <a:gd name="connsiteY4-360" fmla="*/ 0 h 266821"/>
                  <a:gd name="connsiteX0-361" fmla="*/ 77765 w 488239"/>
                  <a:gd name="connsiteY0-362" fmla="*/ 0 h 266821"/>
                  <a:gd name="connsiteX1-363" fmla="*/ 393603 w 488239"/>
                  <a:gd name="connsiteY1-364" fmla="*/ 14487 h 266821"/>
                  <a:gd name="connsiteX2-365" fmla="*/ 488239 w 488239"/>
                  <a:gd name="connsiteY2-366" fmla="*/ 266821 h 266821"/>
                  <a:gd name="connsiteX3-367" fmla="*/ 0 w 488239"/>
                  <a:gd name="connsiteY3-368" fmla="*/ 220092 h 266821"/>
                  <a:gd name="connsiteX4-369" fmla="*/ 77765 w 488239"/>
                  <a:gd name="connsiteY4-370" fmla="*/ 0 h 266821"/>
                  <a:gd name="connsiteX0-371" fmla="*/ 77765 w 488239"/>
                  <a:gd name="connsiteY0-372" fmla="*/ 0 h 266821"/>
                  <a:gd name="connsiteX1-373" fmla="*/ 393603 w 488239"/>
                  <a:gd name="connsiteY1-374" fmla="*/ 14487 h 266821"/>
                  <a:gd name="connsiteX2-375" fmla="*/ 488239 w 488239"/>
                  <a:gd name="connsiteY2-376" fmla="*/ 266821 h 266821"/>
                  <a:gd name="connsiteX3-377" fmla="*/ 0 w 488239"/>
                  <a:gd name="connsiteY3-378" fmla="*/ 220092 h 266821"/>
                  <a:gd name="connsiteX4-379" fmla="*/ 77765 w 488239"/>
                  <a:gd name="connsiteY4-380" fmla="*/ 0 h 266821"/>
                  <a:gd name="connsiteX0-381" fmla="*/ 77765 w 488239"/>
                  <a:gd name="connsiteY0-382" fmla="*/ 0 h 266821"/>
                  <a:gd name="connsiteX1-383" fmla="*/ 393603 w 488239"/>
                  <a:gd name="connsiteY1-384" fmla="*/ 14487 h 266821"/>
                  <a:gd name="connsiteX2-385" fmla="*/ 488239 w 488239"/>
                  <a:gd name="connsiteY2-386" fmla="*/ 266821 h 266821"/>
                  <a:gd name="connsiteX3-387" fmla="*/ 0 w 488239"/>
                  <a:gd name="connsiteY3-388" fmla="*/ 220092 h 266821"/>
                  <a:gd name="connsiteX4-389" fmla="*/ 77765 w 488239"/>
                  <a:gd name="connsiteY4-390" fmla="*/ 0 h 266821"/>
                  <a:gd name="connsiteX0-391" fmla="*/ 93657 w 504131"/>
                  <a:gd name="connsiteY0-392" fmla="*/ 0 h 266821"/>
                  <a:gd name="connsiteX1-393" fmla="*/ 409495 w 504131"/>
                  <a:gd name="connsiteY1-394" fmla="*/ 14487 h 266821"/>
                  <a:gd name="connsiteX2-395" fmla="*/ 504131 w 504131"/>
                  <a:gd name="connsiteY2-396" fmla="*/ 266821 h 266821"/>
                  <a:gd name="connsiteX3-397" fmla="*/ 0 w 504131"/>
                  <a:gd name="connsiteY3-398" fmla="*/ 197450 h 266821"/>
                  <a:gd name="connsiteX4-399" fmla="*/ 93657 w 504131"/>
                  <a:gd name="connsiteY4-400" fmla="*/ 0 h 266821"/>
                  <a:gd name="connsiteX0-401" fmla="*/ 93657 w 504131"/>
                  <a:gd name="connsiteY0-402" fmla="*/ 0 h 266821"/>
                  <a:gd name="connsiteX1-403" fmla="*/ 409495 w 504131"/>
                  <a:gd name="connsiteY1-404" fmla="*/ 14487 h 266821"/>
                  <a:gd name="connsiteX2-405" fmla="*/ 504131 w 504131"/>
                  <a:gd name="connsiteY2-406" fmla="*/ 266821 h 266821"/>
                  <a:gd name="connsiteX3-407" fmla="*/ 0 w 504131"/>
                  <a:gd name="connsiteY3-408" fmla="*/ 197450 h 266821"/>
                  <a:gd name="connsiteX4-409" fmla="*/ 93657 w 504131"/>
                  <a:gd name="connsiteY4-410" fmla="*/ 0 h 266821"/>
                  <a:gd name="connsiteX0-411" fmla="*/ 93657 w 549091"/>
                  <a:gd name="connsiteY0-412" fmla="*/ 0 h 233221"/>
                  <a:gd name="connsiteX1-413" fmla="*/ 409495 w 549091"/>
                  <a:gd name="connsiteY1-414" fmla="*/ 14487 h 233221"/>
                  <a:gd name="connsiteX2-415" fmla="*/ 549091 w 549091"/>
                  <a:gd name="connsiteY2-416" fmla="*/ 233221 h 233221"/>
                  <a:gd name="connsiteX3-417" fmla="*/ 0 w 549091"/>
                  <a:gd name="connsiteY3-418" fmla="*/ 197450 h 233221"/>
                  <a:gd name="connsiteX4-419" fmla="*/ 93657 w 549091"/>
                  <a:gd name="connsiteY4-420" fmla="*/ 0 h 233221"/>
                  <a:gd name="connsiteX0-421" fmla="*/ 93657 w 549091"/>
                  <a:gd name="connsiteY0-422" fmla="*/ 0 h 233221"/>
                  <a:gd name="connsiteX1-423" fmla="*/ 409495 w 549091"/>
                  <a:gd name="connsiteY1-424" fmla="*/ 14487 h 233221"/>
                  <a:gd name="connsiteX2-425" fmla="*/ 549091 w 549091"/>
                  <a:gd name="connsiteY2-426" fmla="*/ 233221 h 233221"/>
                  <a:gd name="connsiteX3-427" fmla="*/ 0 w 549091"/>
                  <a:gd name="connsiteY3-428" fmla="*/ 197450 h 233221"/>
                  <a:gd name="connsiteX4-429" fmla="*/ 93657 w 549091"/>
                  <a:gd name="connsiteY4-430" fmla="*/ 0 h 233221"/>
                  <a:gd name="connsiteX0-431" fmla="*/ 93657 w 549091"/>
                  <a:gd name="connsiteY0-432" fmla="*/ 0 h 233221"/>
                  <a:gd name="connsiteX1-433" fmla="*/ 409495 w 549091"/>
                  <a:gd name="connsiteY1-434" fmla="*/ 14487 h 233221"/>
                  <a:gd name="connsiteX2-435" fmla="*/ 549091 w 549091"/>
                  <a:gd name="connsiteY2-436" fmla="*/ 233221 h 233221"/>
                  <a:gd name="connsiteX3-437" fmla="*/ 0 w 549091"/>
                  <a:gd name="connsiteY3-438" fmla="*/ 197450 h 233221"/>
                  <a:gd name="connsiteX4-439" fmla="*/ 93657 w 549091"/>
                  <a:gd name="connsiteY4-440" fmla="*/ 0 h 233221"/>
                  <a:gd name="connsiteX0-441" fmla="*/ 93657 w 549091"/>
                  <a:gd name="connsiteY0-442" fmla="*/ 0 h 233221"/>
                  <a:gd name="connsiteX1-443" fmla="*/ 409495 w 549091"/>
                  <a:gd name="connsiteY1-444" fmla="*/ 14487 h 233221"/>
                  <a:gd name="connsiteX2-445" fmla="*/ 549091 w 549091"/>
                  <a:gd name="connsiteY2-446" fmla="*/ 233221 h 233221"/>
                  <a:gd name="connsiteX3-447" fmla="*/ 0 w 549091"/>
                  <a:gd name="connsiteY3-448" fmla="*/ 197450 h 233221"/>
                  <a:gd name="connsiteX4-449" fmla="*/ 93657 w 549091"/>
                  <a:gd name="connsiteY4-450" fmla="*/ 0 h 233221"/>
                  <a:gd name="connsiteX0-451" fmla="*/ 93657 w 549091"/>
                  <a:gd name="connsiteY0-452" fmla="*/ 0 h 233221"/>
                  <a:gd name="connsiteX1-453" fmla="*/ 441561 w 549091"/>
                  <a:gd name="connsiteY1-454" fmla="*/ 17371 h 233221"/>
                  <a:gd name="connsiteX2-455" fmla="*/ 549091 w 549091"/>
                  <a:gd name="connsiteY2-456" fmla="*/ 233221 h 233221"/>
                  <a:gd name="connsiteX3-457" fmla="*/ 0 w 549091"/>
                  <a:gd name="connsiteY3-458" fmla="*/ 197450 h 233221"/>
                  <a:gd name="connsiteX4-459" fmla="*/ 93657 w 549091"/>
                  <a:gd name="connsiteY4-460" fmla="*/ 0 h 233221"/>
                  <a:gd name="connsiteX0-461" fmla="*/ 93657 w 549091"/>
                  <a:gd name="connsiteY0-462" fmla="*/ 0 h 233221"/>
                  <a:gd name="connsiteX1-463" fmla="*/ 441561 w 549091"/>
                  <a:gd name="connsiteY1-464" fmla="*/ 17371 h 233221"/>
                  <a:gd name="connsiteX2-465" fmla="*/ 549091 w 549091"/>
                  <a:gd name="connsiteY2-466" fmla="*/ 233221 h 233221"/>
                  <a:gd name="connsiteX3-467" fmla="*/ 0 w 549091"/>
                  <a:gd name="connsiteY3-468" fmla="*/ 197450 h 233221"/>
                  <a:gd name="connsiteX4-469" fmla="*/ 93657 w 549091"/>
                  <a:gd name="connsiteY4-470" fmla="*/ 0 h 233221"/>
                  <a:gd name="connsiteX0-471" fmla="*/ 122692 w 549091"/>
                  <a:gd name="connsiteY0-472" fmla="*/ 0 h 216569"/>
                  <a:gd name="connsiteX1-473" fmla="*/ 441561 w 549091"/>
                  <a:gd name="connsiteY1-474" fmla="*/ 719 h 216569"/>
                  <a:gd name="connsiteX2-475" fmla="*/ 549091 w 549091"/>
                  <a:gd name="connsiteY2-476" fmla="*/ 216569 h 216569"/>
                  <a:gd name="connsiteX3-477" fmla="*/ 0 w 549091"/>
                  <a:gd name="connsiteY3-478" fmla="*/ 180798 h 216569"/>
                  <a:gd name="connsiteX4-479" fmla="*/ 122692 w 549091"/>
                  <a:gd name="connsiteY4-480" fmla="*/ 0 h 216569"/>
                  <a:gd name="connsiteX0-481" fmla="*/ 122692 w 549091"/>
                  <a:gd name="connsiteY0-482" fmla="*/ 0 h 216569"/>
                  <a:gd name="connsiteX1-483" fmla="*/ 441561 w 549091"/>
                  <a:gd name="connsiteY1-484" fmla="*/ 719 h 216569"/>
                  <a:gd name="connsiteX2-485" fmla="*/ 549091 w 549091"/>
                  <a:gd name="connsiteY2-486" fmla="*/ 216569 h 216569"/>
                  <a:gd name="connsiteX3-487" fmla="*/ 0 w 549091"/>
                  <a:gd name="connsiteY3-488" fmla="*/ 180798 h 216569"/>
                  <a:gd name="connsiteX4-489" fmla="*/ 122692 w 549091"/>
                  <a:gd name="connsiteY4-490" fmla="*/ 0 h 2165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549091" h="216569">
                    <a:moveTo>
                      <a:pt x="122692" y="0"/>
                    </a:moveTo>
                    <a:lnTo>
                      <a:pt x="441561" y="719"/>
                    </a:lnTo>
                    <a:cubicBezTo>
                      <a:pt x="202140" y="110786"/>
                      <a:pt x="406749" y="156453"/>
                      <a:pt x="549091" y="216569"/>
                    </a:cubicBezTo>
                    <a:lnTo>
                      <a:pt x="0" y="180798"/>
                    </a:lnTo>
                    <a:cubicBezTo>
                      <a:pt x="140464" y="131773"/>
                      <a:pt x="369148" y="103863"/>
                      <a:pt x="1226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27" name="Teardrop 26"/>
              <p:cNvSpPr/>
              <p:nvPr/>
            </p:nvSpPr>
            <p:spPr>
              <a:xfrm rot="6196952">
                <a:off x="1574827" y="2962330"/>
                <a:ext cx="361270" cy="361270"/>
              </a:xfrm>
              <a:prstGeom prst="teardrop">
                <a:avLst>
                  <a:gd name="adj" fmla="val 7736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sp>
        <p:nvSpPr>
          <p:cNvPr id="29" name="Freeform 62"/>
          <p:cNvSpPr>
            <a:spLocks noEditPoints="1"/>
          </p:cNvSpPr>
          <p:nvPr/>
        </p:nvSpPr>
        <p:spPr bwMode="auto">
          <a:xfrm>
            <a:off x="1178560" y="6228080"/>
            <a:ext cx="137160" cy="135255"/>
          </a:xfrm>
          <a:custGeom>
            <a:avLst/>
            <a:gdLst>
              <a:gd name="T0" fmla="*/ 92739 w 55"/>
              <a:gd name="T1" fmla="*/ 185737 h 54"/>
              <a:gd name="T2" fmla="*/ 0 w 55"/>
              <a:gd name="T3" fmla="*/ 92869 h 54"/>
              <a:gd name="T4" fmla="*/ 92739 w 55"/>
              <a:gd name="T5" fmla="*/ 0 h 54"/>
              <a:gd name="T6" fmla="*/ 188913 w 55"/>
              <a:gd name="T7" fmla="*/ 92869 h 54"/>
              <a:gd name="T8" fmla="*/ 92739 w 55"/>
              <a:gd name="T9" fmla="*/ 185737 h 54"/>
              <a:gd name="T10" fmla="*/ 13739 w 55"/>
              <a:gd name="T11" fmla="*/ 92869 h 54"/>
              <a:gd name="T12" fmla="*/ 92739 w 55"/>
              <a:gd name="T13" fmla="*/ 171979 h 54"/>
              <a:gd name="T14" fmla="*/ 171739 w 55"/>
              <a:gd name="T15" fmla="*/ 92869 h 54"/>
              <a:gd name="T16" fmla="*/ 92739 w 55"/>
              <a:gd name="T17" fmla="*/ 13758 h 54"/>
              <a:gd name="T18" fmla="*/ 13739 w 55"/>
              <a:gd name="T19" fmla="*/ 92869 h 54"/>
              <a:gd name="T20" fmla="*/ 140826 w 55"/>
              <a:gd name="T21" fmla="*/ 127264 h 54"/>
              <a:gd name="T22" fmla="*/ 96174 w 55"/>
              <a:gd name="T23" fmla="*/ 151341 h 54"/>
              <a:gd name="T24" fmla="*/ 37783 w 55"/>
              <a:gd name="T25" fmla="*/ 92869 h 54"/>
              <a:gd name="T26" fmla="*/ 96174 w 55"/>
              <a:gd name="T27" fmla="*/ 34396 h 54"/>
              <a:gd name="T28" fmla="*/ 137391 w 55"/>
              <a:gd name="T29" fmla="*/ 58473 h 54"/>
              <a:gd name="T30" fmla="*/ 137391 w 55"/>
              <a:gd name="T31" fmla="*/ 72231 h 54"/>
              <a:gd name="T32" fmla="*/ 137391 w 55"/>
              <a:gd name="T33" fmla="*/ 72231 h 54"/>
              <a:gd name="T34" fmla="*/ 123652 w 55"/>
              <a:gd name="T35" fmla="*/ 72231 h 54"/>
              <a:gd name="T36" fmla="*/ 120217 w 55"/>
              <a:gd name="T37" fmla="*/ 72231 h 54"/>
              <a:gd name="T38" fmla="*/ 120217 w 55"/>
              <a:gd name="T39" fmla="*/ 61912 h 54"/>
              <a:gd name="T40" fmla="*/ 96174 w 55"/>
              <a:gd name="T41" fmla="*/ 51594 h 54"/>
              <a:gd name="T42" fmla="*/ 54957 w 55"/>
              <a:gd name="T43" fmla="*/ 92869 h 54"/>
              <a:gd name="T44" fmla="*/ 96174 w 55"/>
              <a:gd name="T45" fmla="*/ 134143 h 54"/>
              <a:gd name="T46" fmla="*/ 120217 w 55"/>
              <a:gd name="T47" fmla="*/ 123825 h 54"/>
              <a:gd name="T48" fmla="*/ 120217 w 55"/>
              <a:gd name="T49" fmla="*/ 113506 h 54"/>
              <a:gd name="T50" fmla="*/ 123652 w 55"/>
              <a:gd name="T51" fmla="*/ 113506 h 54"/>
              <a:gd name="T52" fmla="*/ 137391 w 55"/>
              <a:gd name="T53" fmla="*/ 113506 h 54"/>
              <a:gd name="T54" fmla="*/ 140826 w 55"/>
              <a:gd name="T55" fmla="*/ 113506 h 54"/>
              <a:gd name="T56" fmla="*/ 140826 w 55"/>
              <a:gd name="T57" fmla="*/ 127264 h 5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55" h="54">
                <a:moveTo>
                  <a:pt x="27" y="54"/>
                </a:moveTo>
                <a:cubicBezTo>
                  <a:pt x="12" y="54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4"/>
                  <a:pt x="27" y="54"/>
                </a:cubicBezTo>
                <a:close/>
                <a:moveTo>
                  <a:pt x="4" y="27"/>
                </a:moveTo>
                <a:cubicBezTo>
                  <a:pt x="4" y="40"/>
                  <a:pt x="15" y="50"/>
                  <a:pt x="27" y="50"/>
                </a:cubicBezTo>
                <a:cubicBezTo>
                  <a:pt x="40" y="50"/>
                  <a:pt x="50" y="40"/>
                  <a:pt x="50" y="27"/>
                </a:cubicBezTo>
                <a:cubicBezTo>
                  <a:pt x="50" y="14"/>
                  <a:pt x="40" y="4"/>
                  <a:pt x="27" y="4"/>
                </a:cubicBezTo>
                <a:cubicBezTo>
                  <a:pt x="15" y="4"/>
                  <a:pt x="4" y="14"/>
                  <a:pt x="4" y="27"/>
                </a:cubicBezTo>
                <a:close/>
                <a:moveTo>
                  <a:pt x="41" y="37"/>
                </a:moveTo>
                <a:cubicBezTo>
                  <a:pt x="41" y="42"/>
                  <a:pt x="33" y="44"/>
                  <a:pt x="28" y="44"/>
                </a:cubicBezTo>
                <a:cubicBezTo>
                  <a:pt x="18" y="44"/>
                  <a:pt x="11" y="37"/>
                  <a:pt x="11" y="27"/>
                </a:cubicBezTo>
                <a:cubicBezTo>
                  <a:pt x="11" y="17"/>
                  <a:pt x="18" y="10"/>
                  <a:pt x="28" y="10"/>
                </a:cubicBezTo>
                <a:cubicBezTo>
                  <a:pt x="31" y="10"/>
                  <a:pt x="40" y="11"/>
                  <a:pt x="40" y="17"/>
                </a:cubicBezTo>
                <a:cubicBezTo>
                  <a:pt x="40" y="21"/>
                  <a:pt x="40" y="21"/>
                  <a:pt x="40" y="21"/>
                </a:cubicBezTo>
                <a:cubicBezTo>
                  <a:pt x="40" y="21"/>
                  <a:pt x="40" y="21"/>
                  <a:pt x="40" y="21"/>
                </a:cubicBezTo>
                <a:cubicBezTo>
                  <a:pt x="36" y="21"/>
                  <a:pt x="36" y="21"/>
                  <a:pt x="36" y="21"/>
                </a:cubicBezTo>
                <a:cubicBezTo>
                  <a:pt x="35" y="21"/>
                  <a:pt x="35" y="21"/>
                  <a:pt x="35" y="21"/>
                </a:cubicBezTo>
                <a:cubicBezTo>
                  <a:pt x="35" y="18"/>
                  <a:pt x="35" y="18"/>
                  <a:pt x="35" y="18"/>
                </a:cubicBezTo>
                <a:cubicBezTo>
                  <a:pt x="35" y="16"/>
                  <a:pt x="31" y="15"/>
                  <a:pt x="28" y="15"/>
                </a:cubicBezTo>
                <a:cubicBezTo>
                  <a:pt x="21" y="15"/>
                  <a:pt x="16" y="20"/>
                  <a:pt x="16" y="27"/>
                </a:cubicBezTo>
                <a:cubicBezTo>
                  <a:pt x="16" y="34"/>
                  <a:pt x="21" y="39"/>
                  <a:pt x="28" y="39"/>
                </a:cubicBezTo>
                <a:cubicBezTo>
                  <a:pt x="31" y="39"/>
                  <a:pt x="35" y="38"/>
                  <a:pt x="35" y="36"/>
                </a:cubicBezTo>
                <a:cubicBezTo>
                  <a:pt x="35" y="33"/>
                  <a:pt x="35" y="33"/>
                  <a:pt x="35" y="33"/>
                </a:cubicBezTo>
                <a:cubicBezTo>
                  <a:pt x="35" y="33"/>
                  <a:pt x="36" y="33"/>
                  <a:pt x="36" y="33"/>
                </a:cubicBezTo>
                <a:cubicBezTo>
                  <a:pt x="40" y="33"/>
                  <a:pt x="40" y="33"/>
                  <a:pt x="40" y="33"/>
                </a:cubicBezTo>
                <a:cubicBezTo>
                  <a:pt x="41" y="33"/>
                  <a:pt x="41" y="33"/>
                  <a:pt x="41" y="33"/>
                </a:cubicBezTo>
                <a:lnTo>
                  <a:pt x="41" y="37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/>
          <a:lstStyle/>
          <a:p>
            <a:pPr algn="l"/>
            <a:endParaRPr lang="en-US" sz="1000" dirty="0">
              <a:solidFill>
                <a:schemeClr val="bg1">
                  <a:lumMod val="75000"/>
                </a:schemeClr>
              </a:solidFill>
              <a:latin typeface="Advent Pro" panose="02000506040000020004" pitchFamily="2" charset="0"/>
              <a:ea typeface="Roboto Condensed" panose="02000000000000000000" pitchFamily="2" charset="0"/>
            </a:endParaRPr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1209330" y="865795"/>
            <a:ext cx="9773341" cy="0"/>
          </a:xfrm>
          <a:prstGeom prst="line">
            <a:avLst/>
          </a:prstGeom>
          <a:ln>
            <a:solidFill>
              <a:schemeClr val="bg1">
                <a:lumMod val="95000"/>
                <a:alpha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 rot="10800000" flipV="1">
            <a:off x="11026660" y="264527"/>
            <a:ext cx="11653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4400" b="0" i="0" smtClean="0">
                <a:solidFill>
                  <a:schemeClr val="bg1">
                    <a:lumMod val="95000"/>
                    <a:alpha val="30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16600" b="0" i="0" dirty="0">
              <a:solidFill>
                <a:schemeClr val="bg1">
                  <a:lumMod val="95000"/>
                  <a:alpha val="30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689075" y="401684"/>
            <a:ext cx="1330908" cy="260996"/>
            <a:chOff x="9689075" y="259789"/>
            <a:chExt cx="1330908" cy="260996"/>
          </a:xfrm>
        </p:grpSpPr>
        <p:grpSp>
          <p:nvGrpSpPr>
            <p:cNvPr id="5" name="Group 4"/>
            <p:cNvGrpSpPr/>
            <p:nvPr/>
          </p:nvGrpSpPr>
          <p:grpSpPr>
            <a:xfrm>
              <a:off x="9689075" y="259789"/>
              <a:ext cx="1330908" cy="260996"/>
              <a:chOff x="9689075" y="259789"/>
              <a:chExt cx="1330908" cy="260996"/>
            </a:xfr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2700000" scaled="1"/>
            </a:gradFill>
          </p:grpSpPr>
          <p:sp>
            <p:nvSpPr>
              <p:cNvPr id="12" name="Rectangle: Rounded Corners 11"/>
              <p:cNvSpPr/>
              <p:nvPr/>
            </p:nvSpPr>
            <p:spPr>
              <a:xfrm>
                <a:off x="10004831" y="259790"/>
                <a:ext cx="1015152" cy="26099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  <a:effectLst>
                <a:outerShdw blurRad="1270000" sx="90000" sy="90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9689075" y="259789"/>
                <a:ext cx="260998" cy="26099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10162216" y="324586"/>
              <a:ext cx="714668" cy="131402"/>
              <a:chOff x="16154665" y="10189581"/>
              <a:chExt cx="1457228" cy="267933"/>
            </a:xfrm>
            <a:solidFill>
              <a:schemeClr val="bg1"/>
            </a:solidFill>
          </p:grpSpPr>
          <p:sp>
            <p:nvSpPr>
              <p:cNvPr id="7" name="Freeform 85"/>
              <p:cNvSpPr>
                <a:spLocks noChangeArrowheads="1"/>
              </p:cNvSpPr>
              <p:nvPr userDrawn="1"/>
            </p:nvSpPr>
            <p:spPr bwMode="auto">
              <a:xfrm>
                <a:off x="16655090" y="10209366"/>
                <a:ext cx="284104" cy="228363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alpha val="70000"/>
                    </a:schemeClr>
                  </a:solidFill>
                </a:endParaRPr>
              </a:p>
            </p:txBody>
          </p:sp>
          <p:grpSp>
            <p:nvGrpSpPr>
              <p:cNvPr id="8" name="Group 7"/>
              <p:cNvGrpSpPr/>
              <p:nvPr userDrawn="1"/>
            </p:nvGrpSpPr>
            <p:grpSpPr>
              <a:xfrm>
                <a:off x="17295349" y="10202688"/>
                <a:ext cx="316544" cy="241718"/>
                <a:chOff x="10541000" y="3240088"/>
                <a:chExt cx="1282701" cy="979487"/>
              </a:xfrm>
              <a:grpFill/>
            </p:grpSpPr>
            <p:sp>
              <p:nvSpPr>
                <p:cNvPr id="10" name="Freeform 5"/>
                <p:cNvSpPr/>
                <p:nvPr userDrawn="1"/>
              </p:nvSpPr>
              <p:spPr bwMode="auto">
                <a:xfrm>
                  <a:off x="10541000" y="3240088"/>
                  <a:ext cx="984250" cy="979487"/>
                </a:xfrm>
                <a:custGeom>
                  <a:avLst/>
                  <a:gdLst>
                    <a:gd name="T0" fmla="*/ 2709 w 2709"/>
                    <a:gd name="T1" fmla="*/ 1204 h 2709"/>
                    <a:gd name="T2" fmla="*/ 1445 w 2709"/>
                    <a:gd name="T3" fmla="*/ 1204 h 2709"/>
                    <a:gd name="T4" fmla="*/ 1445 w 2709"/>
                    <a:gd name="T5" fmla="*/ 1626 h 2709"/>
                    <a:gd name="T6" fmla="*/ 2216 w 2709"/>
                    <a:gd name="T7" fmla="*/ 1626 h 2709"/>
                    <a:gd name="T8" fmla="*/ 1355 w 2709"/>
                    <a:gd name="T9" fmla="*/ 2258 h 2709"/>
                    <a:gd name="T10" fmla="*/ 452 w 2709"/>
                    <a:gd name="T11" fmla="*/ 1355 h 2709"/>
                    <a:gd name="T12" fmla="*/ 1355 w 2709"/>
                    <a:gd name="T13" fmla="*/ 452 h 2709"/>
                    <a:gd name="T14" fmla="*/ 1997 w 2709"/>
                    <a:gd name="T15" fmla="*/ 720 h 2709"/>
                    <a:gd name="T16" fmla="*/ 2303 w 2709"/>
                    <a:gd name="T17" fmla="*/ 387 h 2709"/>
                    <a:gd name="T18" fmla="*/ 1355 w 2709"/>
                    <a:gd name="T19" fmla="*/ 0 h 2709"/>
                    <a:gd name="T20" fmla="*/ 0 w 2709"/>
                    <a:gd name="T21" fmla="*/ 1355 h 2709"/>
                    <a:gd name="T22" fmla="*/ 1355 w 2709"/>
                    <a:gd name="T23" fmla="*/ 2709 h 2709"/>
                    <a:gd name="T24" fmla="*/ 2709 w 2709"/>
                    <a:gd name="T25" fmla="*/ 1626 h 2709"/>
                    <a:gd name="T26" fmla="*/ 2709 w 2709"/>
                    <a:gd name="T27" fmla="*/ 1204 h 2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09" h="2709">
                      <a:moveTo>
                        <a:pt x="2709" y="1204"/>
                      </a:moveTo>
                      <a:lnTo>
                        <a:pt x="1445" y="1204"/>
                      </a:lnTo>
                      <a:lnTo>
                        <a:pt x="1445" y="1626"/>
                      </a:lnTo>
                      <a:lnTo>
                        <a:pt x="2216" y="1626"/>
                      </a:lnTo>
                      <a:cubicBezTo>
                        <a:pt x="2101" y="1992"/>
                        <a:pt x="1759" y="2258"/>
                        <a:pt x="1355" y="2258"/>
                      </a:cubicBezTo>
                      <a:cubicBezTo>
                        <a:pt x="856" y="2258"/>
                        <a:pt x="452" y="1854"/>
                        <a:pt x="452" y="1355"/>
                      </a:cubicBezTo>
                      <a:cubicBezTo>
                        <a:pt x="452" y="856"/>
                        <a:pt x="856" y="452"/>
                        <a:pt x="1355" y="452"/>
                      </a:cubicBezTo>
                      <a:cubicBezTo>
                        <a:pt x="1606" y="452"/>
                        <a:pt x="1833" y="554"/>
                        <a:pt x="1997" y="720"/>
                      </a:cubicBezTo>
                      <a:lnTo>
                        <a:pt x="2303" y="387"/>
                      </a:lnTo>
                      <a:cubicBezTo>
                        <a:pt x="2058" y="148"/>
                        <a:pt x="1724" y="0"/>
                        <a:pt x="1355" y="0"/>
                      </a:cubicBezTo>
                      <a:cubicBezTo>
                        <a:pt x="607" y="0"/>
                        <a:pt x="0" y="607"/>
                        <a:pt x="0" y="1355"/>
                      </a:cubicBezTo>
                      <a:cubicBezTo>
                        <a:pt x="0" y="2103"/>
                        <a:pt x="607" y="2709"/>
                        <a:pt x="1355" y="2709"/>
                      </a:cubicBezTo>
                      <a:cubicBezTo>
                        <a:pt x="2010" y="2709"/>
                        <a:pt x="2584" y="2244"/>
                        <a:pt x="2709" y="1626"/>
                      </a:cubicBezTo>
                      <a:lnTo>
                        <a:pt x="2709" y="12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  <p:sp>
              <p:nvSpPr>
                <p:cNvPr id="11" name="Freeform 6"/>
                <p:cNvSpPr/>
                <p:nvPr userDrawn="1"/>
              </p:nvSpPr>
              <p:spPr bwMode="auto">
                <a:xfrm>
                  <a:off x="11555413" y="3581400"/>
                  <a:ext cx="268288" cy="268287"/>
                </a:xfrm>
                <a:custGeom>
                  <a:avLst/>
                  <a:gdLst>
                    <a:gd name="T0" fmla="*/ 739 w 739"/>
                    <a:gd name="T1" fmla="*/ 258 h 739"/>
                    <a:gd name="T2" fmla="*/ 480 w 739"/>
                    <a:gd name="T3" fmla="*/ 258 h 739"/>
                    <a:gd name="T4" fmla="*/ 480 w 739"/>
                    <a:gd name="T5" fmla="*/ 0 h 739"/>
                    <a:gd name="T6" fmla="*/ 258 w 739"/>
                    <a:gd name="T7" fmla="*/ 0 h 739"/>
                    <a:gd name="T8" fmla="*/ 258 w 739"/>
                    <a:gd name="T9" fmla="*/ 258 h 739"/>
                    <a:gd name="T10" fmla="*/ 0 w 739"/>
                    <a:gd name="T11" fmla="*/ 258 h 739"/>
                    <a:gd name="T12" fmla="*/ 0 w 739"/>
                    <a:gd name="T13" fmla="*/ 480 h 739"/>
                    <a:gd name="T14" fmla="*/ 258 w 739"/>
                    <a:gd name="T15" fmla="*/ 480 h 739"/>
                    <a:gd name="T16" fmla="*/ 258 w 739"/>
                    <a:gd name="T17" fmla="*/ 739 h 739"/>
                    <a:gd name="T18" fmla="*/ 480 w 739"/>
                    <a:gd name="T19" fmla="*/ 739 h 739"/>
                    <a:gd name="T20" fmla="*/ 480 w 739"/>
                    <a:gd name="T21" fmla="*/ 480 h 739"/>
                    <a:gd name="T22" fmla="*/ 739 w 739"/>
                    <a:gd name="T23" fmla="*/ 480 h 739"/>
                    <a:gd name="T24" fmla="*/ 739 w 739"/>
                    <a:gd name="T25" fmla="*/ 258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39" h="739">
                      <a:moveTo>
                        <a:pt x="739" y="258"/>
                      </a:moveTo>
                      <a:lnTo>
                        <a:pt x="480" y="258"/>
                      </a:lnTo>
                      <a:lnTo>
                        <a:pt x="480" y="0"/>
                      </a:lnTo>
                      <a:lnTo>
                        <a:pt x="258" y="0"/>
                      </a:lnTo>
                      <a:lnTo>
                        <a:pt x="258" y="258"/>
                      </a:lnTo>
                      <a:lnTo>
                        <a:pt x="0" y="258"/>
                      </a:lnTo>
                      <a:lnTo>
                        <a:pt x="0" y="480"/>
                      </a:lnTo>
                      <a:lnTo>
                        <a:pt x="258" y="480"/>
                      </a:lnTo>
                      <a:lnTo>
                        <a:pt x="258" y="739"/>
                      </a:lnTo>
                      <a:lnTo>
                        <a:pt x="480" y="739"/>
                      </a:lnTo>
                      <a:lnTo>
                        <a:pt x="480" y="480"/>
                      </a:lnTo>
                      <a:lnTo>
                        <a:pt x="739" y="480"/>
                      </a:lnTo>
                      <a:lnTo>
                        <a:pt x="739" y="25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</p:grpSp>
          <p:sp>
            <p:nvSpPr>
              <p:cNvPr id="9" name="Freeform 75"/>
              <p:cNvSpPr>
                <a:spLocks noChangeArrowheads="1"/>
              </p:cNvSpPr>
              <p:nvPr userDrawn="1"/>
            </p:nvSpPr>
            <p:spPr bwMode="auto">
              <a:xfrm>
                <a:off x="16154665" y="10189581"/>
                <a:ext cx="144271" cy="267933"/>
              </a:xfrm>
              <a:custGeom>
                <a:avLst/>
                <a:gdLst>
                  <a:gd name="T0" fmla="*/ 132814 w 249"/>
                  <a:gd name="T1" fmla="*/ 43735 h 453"/>
                  <a:gd name="T2" fmla="*/ 132814 w 249"/>
                  <a:gd name="T3" fmla="*/ 43735 h 453"/>
                  <a:gd name="T4" fmla="*/ 94791 w 249"/>
                  <a:gd name="T5" fmla="*/ 43735 h 453"/>
                  <a:gd name="T6" fmla="*/ 85687 w 249"/>
                  <a:gd name="T7" fmla="*/ 58496 h 453"/>
                  <a:gd name="T8" fmla="*/ 85687 w 249"/>
                  <a:gd name="T9" fmla="*/ 87470 h 453"/>
                  <a:gd name="T10" fmla="*/ 132814 w 249"/>
                  <a:gd name="T11" fmla="*/ 87470 h 453"/>
                  <a:gd name="T12" fmla="*/ 132814 w 249"/>
                  <a:gd name="T13" fmla="*/ 126285 h 453"/>
                  <a:gd name="T14" fmla="*/ 85687 w 249"/>
                  <a:gd name="T15" fmla="*/ 126285 h 453"/>
                  <a:gd name="T16" fmla="*/ 85687 w 249"/>
                  <a:gd name="T17" fmla="*/ 247103 h 453"/>
                  <a:gd name="T18" fmla="*/ 42308 w 249"/>
                  <a:gd name="T19" fmla="*/ 247103 h 453"/>
                  <a:gd name="T20" fmla="*/ 42308 w 249"/>
                  <a:gd name="T21" fmla="*/ 126285 h 453"/>
                  <a:gd name="T22" fmla="*/ 0 w 249"/>
                  <a:gd name="T23" fmla="*/ 126285 h 453"/>
                  <a:gd name="T24" fmla="*/ 0 w 249"/>
                  <a:gd name="T25" fmla="*/ 87470 h 453"/>
                  <a:gd name="T26" fmla="*/ 42308 w 249"/>
                  <a:gd name="T27" fmla="*/ 87470 h 453"/>
                  <a:gd name="T28" fmla="*/ 42308 w 249"/>
                  <a:gd name="T29" fmla="*/ 63416 h 453"/>
                  <a:gd name="T30" fmla="*/ 94791 w 249"/>
                  <a:gd name="T31" fmla="*/ 0 h 453"/>
                  <a:gd name="T32" fmla="*/ 132814 w 249"/>
                  <a:gd name="T33" fmla="*/ 0 h 453"/>
                  <a:gd name="T34" fmla="*/ 132814 w 249"/>
                  <a:gd name="T35" fmla="*/ 43735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9" h="453">
                    <a:moveTo>
                      <a:pt x="248" y="80"/>
                    </a:moveTo>
                    <a:lnTo>
                      <a:pt x="248" y="80"/>
                    </a:lnTo>
                    <a:cubicBezTo>
                      <a:pt x="177" y="80"/>
                      <a:pt x="177" y="80"/>
                      <a:pt x="177" y="80"/>
                    </a:cubicBezTo>
                    <a:cubicBezTo>
                      <a:pt x="169" y="80"/>
                      <a:pt x="160" y="89"/>
                      <a:pt x="160" y="107"/>
                    </a:cubicBezTo>
                    <a:cubicBezTo>
                      <a:pt x="160" y="160"/>
                      <a:pt x="160" y="160"/>
                      <a:pt x="160" y="160"/>
                    </a:cubicBezTo>
                    <a:cubicBezTo>
                      <a:pt x="248" y="160"/>
                      <a:pt x="248" y="160"/>
                      <a:pt x="248" y="160"/>
                    </a:cubicBezTo>
                    <a:cubicBezTo>
                      <a:pt x="248" y="231"/>
                      <a:pt x="248" y="231"/>
                      <a:pt x="248" y="231"/>
                    </a:cubicBezTo>
                    <a:cubicBezTo>
                      <a:pt x="160" y="231"/>
                      <a:pt x="160" y="231"/>
                      <a:pt x="160" y="231"/>
                    </a:cubicBezTo>
                    <a:cubicBezTo>
                      <a:pt x="160" y="452"/>
                      <a:pt x="160" y="452"/>
                      <a:pt x="160" y="452"/>
                    </a:cubicBezTo>
                    <a:cubicBezTo>
                      <a:pt x="79" y="452"/>
                      <a:pt x="79" y="452"/>
                      <a:pt x="79" y="452"/>
                    </a:cubicBezTo>
                    <a:cubicBezTo>
                      <a:pt x="79" y="231"/>
                      <a:pt x="79" y="231"/>
                      <a:pt x="79" y="231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79" y="160"/>
                      <a:pt x="79" y="160"/>
                      <a:pt x="79" y="160"/>
                    </a:cubicBezTo>
                    <a:cubicBezTo>
                      <a:pt x="79" y="116"/>
                      <a:pt x="79" y="116"/>
                      <a:pt x="79" y="116"/>
                    </a:cubicBezTo>
                    <a:cubicBezTo>
                      <a:pt x="79" y="54"/>
                      <a:pt x="115" y="0"/>
                      <a:pt x="177" y="0"/>
                    </a:cubicBezTo>
                    <a:cubicBezTo>
                      <a:pt x="248" y="0"/>
                      <a:pt x="248" y="0"/>
                      <a:pt x="248" y="0"/>
                    </a:cubicBezTo>
                    <a:lnTo>
                      <a:pt x="248" y="80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grpSp>
        <p:nvGrpSpPr>
          <p:cNvPr id="14" name="Group 13"/>
          <p:cNvGrpSpPr/>
          <p:nvPr userDrawn="1"/>
        </p:nvGrpSpPr>
        <p:grpSpPr>
          <a:xfrm>
            <a:off x="1172018" y="360486"/>
            <a:ext cx="1244506" cy="267193"/>
            <a:chOff x="1072496" y="2371024"/>
            <a:chExt cx="9056843" cy="1944483"/>
          </a:xfr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1"/>
          </a:gradFill>
        </p:grpSpPr>
        <p:sp>
          <p:nvSpPr>
            <p:cNvPr id="15" name="Freeform: Shape 14"/>
            <p:cNvSpPr/>
            <p:nvPr/>
          </p:nvSpPr>
          <p:spPr>
            <a:xfrm>
              <a:off x="6184875" y="2849741"/>
              <a:ext cx="248187" cy="1434951"/>
            </a:xfrm>
            <a:custGeom>
              <a:avLst/>
              <a:gdLst/>
              <a:ahLst/>
              <a:cxnLst/>
              <a:rect l="l" t="t" r="r" b="b"/>
              <a:pathLst>
                <a:path w="67929" h="392750">
                  <a:moveTo>
                    <a:pt x="0" y="0"/>
                  </a:moveTo>
                  <a:lnTo>
                    <a:pt x="67929" y="0"/>
                  </a:lnTo>
                  <a:lnTo>
                    <a:pt x="67929" y="392750"/>
                  </a:lnTo>
                  <a:lnTo>
                    <a:pt x="0" y="392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6637284" y="2849741"/>
              <a:ext cx="248187" cy="1434951"/>
            </a:xfrm>
            <a:custGeom>
              <a:avLst/>
              <a:gdLst/>
              <a:ahLst/>
              <a:cxnLst/>
              <a:rect l="l" t="t" r="r" b="b"/>
              <a:pathLst>
                <a:path w="67929" h="392750">
                  <a:moveTo>
                    <a:pt x="0" y="0"/>
                  </a:moveTo>
                  <a:lnTo>
                    <a:pt x="67929" y="0"/>
                  </a:lnTo>
                  <a:lnTo>
                    <a:pt x="67929" y="392750"/>
                  </a:lnTo>
                  <a:lnTo>
                    <a:pt x="0" y="392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7" name="Freeform: Shape 16"/>
            <p:cNvSpPr/>
            <p:nvPr/>
          </p:nvSpPr>
          <p:spPr>
            <a:xfrm>
              <a:off x="9369897" y="2987308"/>
              <a:ext cx="759442" cy="1310063"/>
            </a:xfrm>
            <a:custGeom>
              <a:avLst/>
              <a:gdLst/>
              <a:ahLst/>
              <a:cxnLst/>
              <a:rect l="l" t="t" r="r" b="b"/>
              <a:pathLst>
                <a:path w="207861" h="358568">
                  <a:moveTo>
                    <a:pt x="120193" y="0"/>
                  </a:moveTo>
                  <a:lnTo>
                    <a:pt x="120193" y="78677"/>
                  </a:lnTo>
                  <a:lnTo>
                    <a:pt x="196621" y="78677"/>
                  </a:lnTo>
                  <a:lnTo>
                    <a:pt x="196621" y="137614"/>
                  </a:lnTo>
                  <a:lnTo>
                    <a:pt x="119631" y="137614"/>
                  </a:lnTo>
                  <a:lnTo>
                    <a:pt x="119631" y="257367"/>
                  </a:lnTo>
                  <a:cubicBezTo>
                    <a:pt x="119795" y="270568"/>
                    <a:pt x="123120" y="280430"/>
                    <a:pt x="129606" y="286954"/>
                  </a:cubicBezTo>
                  <a:cubicBezTo>
                    <a:pt x="136092" y="293478"/>
                    <a:pt x="144756" y="296735"/>
                    <a:pt x="155597" y="296723"/>
                  </a:cubicBezTo>
                  <a:cubicBezTo>
                    <a:pt x="161018" y="296688"/>
                    <a:pt x="166614" y="295915"/>
                    <a:pt x="172386" y="294404"/>
                  </a:cubicBezTo>
                  <a:cubicBezTo>
                    <a:pt x="178158" y="292893"/>
                    <a:pt x="183614" y="290855"/>
                    <a:pt x="188754" y="288290"/>
                  </a:cubicBezTo>
                  <a:lnTo>
                    <a:pt x="207861" y="346682"/>
                  </a:lnTo>
                  <a:cubicBezTo>
                    <a:pt x="198190" y="350576"/>
                    <a:pt x="188871" y="353453"/>
                    <a:pt x="179903" y="355312"/>
                  </a:cubicBezTo>
                  <a:cubicBezTo>
                    <a:pt x="170934" y="357172"/>
                    <a:pt x="161334" y="358224"/>
                    <a:pt x="151101" y="358470"/>
                  </a:cubicBezTo>
                  <a:cubicBezTo>
                    <a:pt x="120665" y="359560"/>
                    <a:pt x="96586" y="351629"/>
                    <a:pt x="78864" y="334676"/>
                  </a:cubicBezTo>
                  <a:cubicBezTo>
                    <a:pt x="61141" y="317724"/>
                    <a:pt x="52087" y="291954"/>
                    <a:pt x="51702" y="257367"/>
                  </a:cubicBezTo>
                  <a:lnTo>
                    <a:pt x="51702" y="137614"/>
                  </a:lnTo>
                  <a:lnTo>
                    <a:pt x="0" y="137614"/>
                  </a:lnTo>
                  <a:lnTo>
                    <a:pt x="0" y="78677"/>
                  </a:lnTo>
                  <a:lnTo>
                    <a:pt x="51702" y="78677"/>
                  </a:lnTo>
                  <a:lnTo>
                    <a:pt x="51702" y="7306"/>
                  </a:lnTo>
                  <a:lnTo>
                    <a:pt x="12019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1719901" y="3241909"/>
              <a:ext cx="1053124" cy="1069479"/>
            </a:xfrm>
            <a:custGeom>
              <a:avLst/>
              <a:gdLst/>
              <a:ahLst/>
              <a:cxnLst/>
              <a:rect l="l" t="t" r="r" b="b"/>
              <a:pathLst>
                <a:path w="288242" h="292719">
                  <a:moveTo>
                    <a:pt x="147237" y="0"/>
                  </a:moveTo>
                  <a:cubicBezTo>
                    <a:pt x="194303" y="9"/>
                    <a:pt x="230550" y="14305"/>
                    <a:pt x="255979" y="42887"/>
                  </a:cubicBezTo>
                  <a:cubicBezTo>
                    <a:pt x="281409" y="71470"/>
                    <a:pt x="291805" y="114285"/>
                    <a:pt x="287169" y="171332"/>
                  </a:cubicBezTo>
                  <a:lnTo>
                    <a:pt x="70809" y="171332"/>
                  </a:lnTo>
                  <a:cubicBezTo>
                    <a:pt x="73197" y="188809"/>
                    <a:pt x="81486" y="202946"/>
                    <a:pt x="95676" y="213741"/>
                  </a:cubicBezTo>
                  <a:cubicBezTo>
                    <a:pt x="109866" y="224537"/>
                    <a:pt x="129113" y="230093"/>
                    <a:pt x="153419" y="230410"/>
                  </a:cubicBezTo>
                  <a:cubicBezTo>
                    <a:pt x="166590" y="230351"/>
                    <a:pt x="180148" y="228077"/>
                    <a:pt x="194092" y="223588"/>
                  </a:cubicBezTo>
                  <a:cubicBezTo>
                    <a:pt x="208036" y="219098"/>
                    <a:pt x="219205" y="212745"/>
                    <a:pt x="227600" y="204528"/>
                  </a:cubicBezTo>
                  <a:lnTo>
                    <a:pt x="271434" y="247811"/>
                  </a:lnTo>
                  <a:cubicBezTo>
                    <a:pt x="256319" y="262944"/>
                    <a:pt x="238078" y="274218"/>
                    <a:pt x="216711" y="281632"/>
                  </a:cubicBezTo>
                  <a:cubicBezTo>
                    <a:pt x="195345" y="289047"/>
                    <a:pt x="173872" y="292742"/>
                    <a:pt x="152295" y="292719"/>
                  </a:cubicBezTo>
                  <a:cubicBezTo>
                    <a:pt x="104152" y="292113"/>
                    <a:pt x="66828" y="278589"/>
                    <a:pt x="40321" y="252145"/>
                  </a:cubicBezTo>
                  <a:cubicBezTo>
                    <a:pt x="13815" y="225701"/>
                    <a:pt x="374" y="189970"/>
                    <a:pt x="0" y="144952"/>
                  </a:cubicBezTo>
                  <a:cubicBezTo>
                    <a:pt x="515" y="102018"/>
                    <a:pt x="13815" y="67319"/>
                    <a:pt x="39900" y="40853"/>
                  </a:cubicBezTo>
                  <a:cubicBezTo>
                    <a:pt x="65985" y="14387"/>
                    <a:pt x="101764" y="769"/>
                    <a:pt x="147237" y="0"/>
                  </a:cubicBezTo>
                  <a:close/>
                  <a:moveTo>
                    <a:pt x="149485" y="60623"/>
                  </a:moveTo>
                  <a:cubicBezTo>
                    <a:pt x="130659" y="60623"/>
                    <a:pt x="114362" y="65125"/>
                    <a:pt x="100593" y="74128"/>
                  </a:cubicBezTo>
                  <a:cubicBezTo>
                    <a:pt x="86825" y="83131"/>
                    <a:pt x="77271" y="96636"/>
                    <a:pt x="71933" y="114643"/>
                  </a:cubicBezTo>
                  <a:lnTo>
                    <a:pt x="221418" y="114643"/>
                  </a:lnTo>
                  <a:cubicBezTo>
                    <a:pt x="218912" y="96636"/>
                    <a:pt x="211279" y="83131"/>
                    <a:pt x="198517" y="74128"/>
                  </a:cubicBezTo>
                  <a:cubicBezTo>
                    <a:pt x="185756" y="65125"/>
                    <a:pt x="169412" y="60623"/>
                    <a:pt x="149485" y="6062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9" name="Freeform: Shape 18"/>
            <p:cNvSpPr/>
            <p:nvPr/>
          </p:nvSpPr>
          <p:spPr>
            <a:xfrm>
              <a:off x="4956358" y="3241909"/>
              <a:ext cx="1053119" cy="1069479"/>
            </a:xfrm>
            <a:custGeom>
              <a:avLst/>
              <a:gdLst/>
              <a:ahLst/>
              <a:cxnLst/>
              <a:rect l="l" t="t" r="r" b="b"/>
              <a:pathLst>
                <a:path w="288241" h="292719">
                  <a:moveTo>
                    <a:pt x="147237" y="0"/>
                  </a:moveTo>
                  <a:cubicBezTo>
                    <a:pt x="194303" y="9"/>
                    <a:pt x="230550" y="14305"/>
                    <a:pt x="255979" y="42887"/>
                  </a:cubicBezTo>
                  <a:cubicBezTo>
                    <a:pt x="281409" y="71470"/>
                    <a:pt x="291805" y="114285"/>
                    <a:pt x="287169" y="171332"/>
                  </a:cubicBezTo>
                  <a:lnTo>
                    <a:pt x="70809" y="171332"/>
                  </a:lnTo>
                  <a:cubicBezTo>
                    <a:pt x="73197" y="188809"/>
                    <a:pt x="81486" y="202946"/>
                    <a:pt x="95676" y="213741"/>
                  </a:cubicBezTo>
                  <a:cubicBezTo>
                    <a:pt x="109866" y="224537"/>
                    <a:pt x="129114" y="230093"/>
                    <a:pt x="153419" y="230410"/>
                  </a:cubicBezTo>
                  <a:cubicBezTo>
                    <a:pt x="166590" y="230351"/>
                    <a:pt x="180148" y="228077"/>
                    <a:pt x="194092" y="223588"/>
                  </a:cubicBezTo>
                  <a:cubicBezTo>
                    <a:pt x="208036" y="219098"/>
                    <a:pt x="219205" y="212745"/>
                    <a:pt x="227600" y="204528"/>
                  </a:cubicBezTo>
                  <a:lnTo>
                    <a:pt x="271434" y="247811"/>
                  </a:lnTo>
                  <a:cubicBezTo>
                    <a:pt x="256319" y="262944"/>
                    <a:pt x="238078" y="274218"/>
                    <a:pt x="216711" y="281632"/>
                  </a:cubicBezTo>
                  <a:cubicBezTo>
                    <a:pt x="195345" y="289047"/>
                    <a:pt x="173872" y="292742"/>
                    <a:pt x="152295" y="292719"/>
                  </a:cubicBezTo>
                  <a:cubicBezTo>
                    <a:pt x="104152" y="292113"/>
                    <a:pt x="66828" y="278589"/>
                    <a:pt x="40321" y="252145"/>
                  </a:cubicBezTo>
                  <a:cubicBezTo>
                    <a:pt x="13815" y="225701"/>
                    <a:pt x="374" y="189970"/>
                    <a:pt x="0" y="144952"/>
                  </a:cubicBezTo>
                  <a:cubicBezTo>
                    <a:pt x="515" y="102018"/>
                    <a:pt x="13815" y="67319"/>
                    <a:pt x="39900" y="40853"/>
                  </a:cubicBezTo>
                  <a:cubicBezTo>
                    <a:pt x="65985" y="14387"/>
                    <a:pt x="101764" y="769"/>
                    <a:pt x="147237" y="0"/>
                  </a:cubicBezTo>
                  <a:close/>
                  <a:moveTo>
                    <a:pt x="149485" y="60623"/>
                  </a:moveTo>
                  <a:cubicBezTo>
                    <a:pt x="130659" y="60623"/>
                    <a:pt x="114362" y="65125"/>
                    <a:pt x="100593" y="74128"/>
                  </a:cubicBezTo>
                  <a:cubicBezTo>
                    <a:pt x="86825" y="83131"/>
                    <a:pt x="77271" y="96636"/>
                    <a:pt x="71933" y="114643"/>
                  </a:cubicBezTo>
                  <a:lnTo>
                    <a:pt x="221418" y="114643"/>
                  </a:lnTo>
                  <a:cubicBezTo>
                    <a:pt x="218912" y="96636"/>
                    <a:pt x="211279" y="83131"/>
                    <a:pt x="198518" y="74128"/>
                  </a:cubicBezTo>
                  <a:cubicBezTo>
                    <a:pt x="185756" y="65125"/>
                    <a:pt x="169412" y="60623"/>
                    <a:pt x="149485" y="606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7044395" y="3241909"/>
              <a:ext cx="1053119" cy="1069479"/>
            </a:xfrm>
            <a:custGeom>
              <a:avLst/>
              <a:gdLst/>
              <a:ahLst/>
              <a:cxnLst/>
              <a:rect l="l" t="t" r="r" b="b"/>
              <a:pathLst>
                <a:path w="288241" h="292719">
                  <a:moveTo>
                    <a:pt x="147237" y="0"/>
                  </a:moveTo>
                  <a:cubicBezTo>
                    <a:pt x="194303" y="9"/>
                    <a:pt x="230550" y="14305"/>
                    <a:pt x="255979" y="42887"/>
                  </a:cubicBezTo>
                  <a:cubicBezTo>
                    <a:pt x="281409" y="71470"/>
                    <a:pt x="291805" y="114285"/>
                    <a:pt x="287169" y="171332"/>
                  </a:cubicBezTo>
                  <a:lnTo>
                    <a:pt x="70809" y="171332"/>
                  </a:lnTo>
                  <a:cubicBezTo>
                    <a:pt x="73197" y="188809"/>
                    <a:pt x="81486" y="202946"/>
                    <a:pt x="95676" y="213741"/>
                  </a:cubicBezTo>
                  <a:cubicBezTo>
                    <a:pt x="109866" y="224537"/>
                    <a:pt x="129114" y="230093"/>
                    <a:pt x="153419" y="230410"/>
                  </a:cubicBezTo>
                  <a:cubicBezTo>
                    <a:pt x="166590" y="230351"/>
                    <a:pt x="180148" y="228077"/>
                    <a:pt x="194092" y="223588"/>
                  </a:cubicBezTo>
                  <a:cubicBezTo>
                    <a:pt x="208036" y="219098"/>
                    <a:pt x="219205" y="212745"/>
                    <a:pt x="227600" y="204528"/>
                  </a:cubicBezTo>
                  <a:lnTo>
                    <a:pt x="271434" y="247811"/>
                  </a:lnTo>
                  <a:cubicBezTo>
                    <a:pt x="256319" y="262944"/>
                    <a:pt x="238078" y="274218"/>
                    <a:pt x="216712" y="281632"/>
                  </a:cubicBezTo>
                  <a:cubicBezTo>
                    <a:pt x="195345" y="289047"/>
                    <a:pt x="173873" y="292742"/>
                    <a:pt x="152295" y="292719"/>
                  </a:cubicBezTo>
                  <a:cubicBezTo>
                    <a:pt x="104153" y="292113"/>
                    <a:pt x="66828" y="278589"/>
                    <a:pt x="40322" y="252145"/>
                  </a:cubicBezTo>
                  <a:cubicBezTo>
                    <a:pt x="13815" y="225701"/>
                    <a:pt x="374" y="189970"/>
                    <a:pt x="0" y="144952"/>
                  </a:cubicBezTo>
                  <a:cubicBezTo>
                    <a:pt x="515" y="102018"/>
                    <a:pt x="13815" y="67319"/>
                    <a:pt x="39900" y="40853"/>
                  </a:cubicBezTo>
                  <a:cubicBezTo>
                    <a:pt x="65985" y="14387"/>
                    <a:pt x="101764" y="769"/>
                    <a:pt x="147237" y="0"/>
                  </a:cubicBezTo>
                  <a:close/>
                  <a:moveTo>
                    <a:pt x="149485" y="60623"/>
                  </a:moveTo>
                  <a:cubicBezTo>
                    <a:pt x="130659" y="60623"/>
                    <a:pt x="114362" y="65125"/>
                    <a:pt x="100593" y="74128"/>
                  </a:cubicBezTo>
                  <a:cubicBezTo>
                    <a:pt x="86825" y="83131"/>
                    <a:pt x="77271" y="96636"/>
                    <a:pt x="71933" y="114643"/>
                  </a:cubicBezTo>
                  <a:lnTo>
                    <a:pt x="221418" y="114643"/>
                  </a:lnTo>
                  <a:cubicBezTo>
                    <a:pt x="218912" y="96636"/>
                    <a:pt x="211279" y="83131"/>
                    <a:pt x="198518" y="74128"/>
                  </a:cubicBezTo>
                  <a:cubicBezTo>
                    <a:pt x="185756" y="65125"/>
                    <a:pt x="169412" y="60623"/>
                    <a:pt x="149485" y="606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3932896" y="3243939"/>
              <a:ext cx="927804" cy="1071568"/>
            </a:xfrm>
            <a:custGeom>
              <a:avLst/>
              <a:gdLst/>
              <a:ahLst/>
              <a:cxnLst/>
              <a:rect l="l" t="t" r="r" b="b"/>
              <a:pathLst>
                <a:path w="253942" h="293291">
                  <a:moveTo>
                    <a:pt x="147167" y="6"/>
                  </a:moveTo>
                  <a:cubicBezTo>
                    <a:pt x="166649" y="-146"/>
                    <a:pt x="184445" y="2965"/>
                    <a:pt x="200555" y="9339"/>
                  </a:cubicBezTo>
                  <a:cubicBezTo>
                    <a:pt x="216665" y="15712"/>
                    <a:pt x="232213" y="26261"/>
                    <a:pt x="247199" y="40985"/>
                  </a:cubicBezTo>
                  <a:lnTo>
                    <a:pt x="203927" y="86490"/>
                  </a:lnTo>
                  <a:cubicBezTo>
                    <a:pt x="195673" y="79181"/>
                    <a:pt x="186751" y="73699"/>
                    <a:pt x="177163" y="70045"/>
                  </a:cubicBezTo>
                  <a:cubicBezTo>
                    <a:pt x="167574" y="66390"/>
                    <a:pt x="157950" y="64563"/>
                    <a:pt x="148291" y="64563"/>
                  </a:cubicBezTo>
                  <a:cubicBezTo>
                    <a:pt x="124805" y="64961"/>
                    <a:pt x="105745" y="72598"/>
                    <a:pt x="91110" y="87473"/>
                  </a:cubicBezTo>
                  <a:cubicBezTo>
                    <a:pt x="76475" y="102349"/>
                    <a:pt x="68936" y="122073"/>
                    <a:pt x="68491" y="146647"/>
                  </a:cubicBezTo>
                  <a:cubicBezTo>
                    <a:pt x="69100" y="173141"/>
                    <a:pt x="76873" y="193240"/>
                    <a:pt x="91813" y="206944"/>
                  </a:cubicBezTo>
                  <a:cubicBezTo>
                    <a:pt x="106752" y="220648"/>
                    <a:pt x="125203" y="227536"/>
                    <a:pt x="147167" y="227606"/>
                  </a:cubicBezTo>
                  <a:cubicBezTo>
                    <a:pt x="158231" y="227700"/>
                    <a:pt x="168979" y="225966"/>
                    <a:pt x="179410" y="222405"/>
                  </a:cubicBezTo>
                  <a:cubicBezTo>
                    <a:pt x="189842" y="218845"/>
                    <a:pt x="199325" y="212895"/>
                    <a:pt x="207861" y="204555"/>
                  </a:cubicBezTo>
                  <a:lnTo>
                    <a:pt x="253942" y="249499"/>
                  </a:lnTo>
                  <a:cubicBezTo>
                    <a:pt x="238043" y="265078"/>
                    <a:pt x="221371" y="276305"/>
                    <a:pt x="203927" y="283182"/>
                  </a:cubicBezTo>
                  <a:cubicBezTo>
                    <a:pt x="186482" y="290059"/>
                    <a:pt x="167562" y="293427"/>
                    <a:pt x="147167" y="293287"/>
                  </a:cubicBezTo>
                  <a:cubicBezTo>
                    <a:pt x="120052" y="293298"/>
                    <a:pt x="95428" y="287911"/>
                    <a:pt x="73297" y="277127"/>
                  </a:cubicBezTo>
                  <a:cubicBezTo>
                    <a:pt x="51166" y="266343"/>
                    <a:pt x="33499" y="250094"/>
                    <a:pt x="20297" y="228381"/>
                  </a:cubicBezTo>
                  <a:cubicBezTo>
                    <a:pt x="7094" y="206668"/>
                    <a:pt x="329" y="179423"/>
                    <a:pt x="0" y="146647"/>
                  </a:cubicBezTo>
                  <a:cubicBezTo>
                    <a:pt x="329" y="113870"/>
                    <a:pt x="7094" y="86625"/>
                    <a:pt x="20296" y="64912"/>
                  </a:cubicBezTo>
                  <a:cubicBezTo>
                    <a:pt x="33499" y="43198"/>
                    <a:pt x="51166" y="26949"/>
                    <a:pt x="73297" y="16165"/>
                  </a:cubicBezTo>
                  <a:cubicBezTo>
                    <a:pt x="95428" y="5381"/>
                    <a:pt x="120052" y="-5"/>
                    <a:pt x="147167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Freeform: Shape 21"/>
            <p:cNvSpPr/>
            <p:nvPr/>
          </p:nvSpPr>
          <p:spPr>
            <a:xfrm>
              <a:off x="8266752" y="3256282"/>
              <a:ext cx="1001725" cy="1028412"/>
            </a:xfrm>
            <a:custGeom>
              <a:avLst/>
              <a:gdLst/>
              <a:ahLst/>
              <a:cxnLst/>
              <a:rect l="l" t="t" r="r" b="b"/>
              <a:pathLst>
                <a:path w="274174" h="281479">
                  <a:moveTo>
                    <a:pt x="156766" y="0"/>
                  </a:moveTo>
                  <a:cubicBezTo>
                    <a:pt x="190182" y="220"/>
                    <a:pt x="217900" y="11988"/>
                    <a:pt x="239919" y="35305"/>
                  </a:cubicBezTo>
                  <a:cubicBezTo>
                    <a:pt x="261939" y="58621"/>
                    <a:pt x="273357" y="92162"/>
                    <a:pt x="274174" y="135927"/>
                  </a:cubicBezTo>
                  <a:lnTo>
                    <a:pt x="274174" y="281479"/>
                  </a:lnTo>
                  <a:lnTo>
                    <a:pt x="205683" y="281479"/>
                  </a:lnTo>
                  <a:lnTo>
                    <a:pt x="205683" y="136489"/>
                  </a:lnTo>
                  <a:cubicBezTo>
                    <a:pt x="205636" y="114959"/>
                    <a:pt x="199967" y="97327"/>
                    <a:pt x="188675" y="83594"/>
                  </a:cubicBezTo>
                  <a:cubicBezTo>
                    <a:pt x="177382" y="69860"/>
                    <a:pt x="160749" y="62765"/>
                    <a:pt x="138774" y="62309"/>
                  </a:cubicBezTo>
                  <a:cubicBezTo>
                    <a:pt x="117373" y="62905"/>
                    <a:pt x="100294" y="70564"/>
                    <a:pt x="87538" y="85284"/>
                  </a:cubicBezTo>
                  <a:cubicBezTo>
                    <a:pt x="74782" y="100005"/>
                    <a:pt x="68245" y="118209"/>
                    <a:pt x="67929" y="139898"/>
                  </a:cubicBezTo>
                  <a:lnTo>
                    <a:pt x="67929" y="281479"/>
                  </a:lnTo>
                  <a:lnTo>
                    <a:pt x="0" y="281479"/>
                  </a:lnTo>
                  <a:lnTo>
                    <a:pt x="0" y="3934"/>
                  </a:lnTo>
                  <a:lnTo>
                    <a:pt x="61192" y="3934"/>
                  </a:lnTo>
                  <a:lnTo>
                    <a:pt x="65683" y="41539"/>
                  </a:lnTo>
                  <a:cubicBezTo>
                    <a:pt x="79598" y="27775"/>
                    <a:pt x="93934" y="17413"/>
                    <a:pt x="108693" y="10455"/>
                  </a:cubicBezTo>
                  <a:cubicBezTo>
                    <a:pt x="123452" y="3497"/>
                    <a:pt x="139476" y="11"/>
                    <a:pt x="15676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Freeform: Shape 22"/>
            <p:cNvSpPr/>
            <p:nvPr/>
          </p:nvSpPr>
          <p:spPr>
            <a:xfrm>
              <a:off x="2839575" y="3272708"/>
              <a:ext cx="1038936" cy="1011985"/>
            </a:xfrm>
            <a:custGeom>
              <a:avLst/>
              <a:gdLst/>
              <a:ahLst/>
              <a:cxnLst/>
              <a:rect l="l" t="t" r="r" b="b"/>
              <a:pathLst>
                <a:path w="284359" h="276983">
                  <a:moveTo>
                    <a:pt x="5620" y="0"/>
                  </a:moveTo>
                  <a:lnTo>
                    <a:pt x="87668" y="0"/>
                  </a:lnTo>
                  <a:lnTo>
                    <a:pt x="142180" y="93827"/>
                  </a:lnTo>
                  <a:lnTo>
                    <a:pt x="196691" y="0"/>
                  </a:lnTo>
                  <a:lnTo>
                    <a:pt x="278740" y="0"/>
                  </a:lnTo>
                  <a:lnTo>
                    <a:pt x="278740" y="2249"/>
                  </a:lnTo>
                  <a:lnTo>
                    <a:pt x="187700" y="136526"/>
                  </a:lnTo>
                  <a:lnTo>
                    <a:pt x="284359" y="275298"/>
                  </a:lnTo>
                  <a:lnTo>
                    <a:pt x="284359" y="276983"/>
                  </a:lnTo>
                  <a:lnTo>
                    <a:pt x="202311" y="276983"/>
                  </a:lnTo>
                  <a:lnTo>
                    <a:pt x="142180" y="184281"/>
                  </a:lnTo>
                  <a:lnTo>
                    <a:pt x="82048" y="276983"/>
                  </a:lnTo>
                  <a:lnTo>
                    <a:pt x="0" y="276983"/>
                  </a:lnTo>
                  <a:lnTo>
                    <a:pt x="0" y="275298"/>
                  </a:lnTo>
                  <a:lnTo>
                    <a:pt x="96660" y="136526"/>
                  </a:lnTo>
                  <a:lnTo>
                    <a:pt x="5620" y="2249"/>
                  </a:lnTo>
                  <a:lnTo>
                    <a:pt x="562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Teardrop 23"/>
            <p:cNvSpPr/>
            <p:nvPr/>
          </p:nvSpPr>
          <p:spPr>
            <a:xfrm rot="5948202">
              <a:off x="1072488" y="2371032"/>
              <a:ext cx="604114" cy="604098"/>
            </a:xfrm>
            <a:prstGeom prst="teardrop">
              <a:avLst>
                <a:gd name="adj" fmla="val 7556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25" name="Group 24"/>
            <p:cNvGrpSpPr/>
            <p:nvPr/>
          </p:nvGrpSpPr>
          <p:grpSpPr>
            <a:xfrm rot="21336342">
              <a:off x="1567161" y="2969235"/>
              <a:ext cx="467924" cy="448584"/>
              <a:chOff x="1574827" y="2962330"/>
              <a:chExt cx="467924" cy="448584"/>
            </a:xfrm>
            <a:grpFill/>
          </p:grpSpPr>
          <p:sp>
            <p:nvSpPr>
              <p:cNvPr id="26" name="Rectangle 47"/>
              <p:cNvSpPr/>
              <p:nvPr/>
            </p:nvSpPr>
            <p:spPr>
              <a:xfrm rot="19297014">
                <a:off x="1717720" y="3246818"/>
                <a:ext cx="325031" cy="164096"/>
              </a:xfrm>
              <a:custGeom>
                <a:avLst/>
                <a:gdLst>
                  <a:gd name="connsiteX0" fmla="*/ 0 w 181266"/>
                  <a:gd name="connsiteY0" fmla="*/ 0 h 280864"/>
                  <a:gd name="connsiteX1" fmla="*/ 181266 w 181266"/>
                  <a:gd name="connsiteY1" fmla="*/ 0 h 280864"/>
                  <a:gd name="connsiteX2" fmla="*/ 181266 w 181266"/>
                  <a:gd name="connsiteY2" fmla="*/ 280864 h 280864"/>
                  <a:gd name="connsiteX3" fmla="*/ 0 w 181266"/>
                  <a:gd name="connsiteY3" fmla="*/ 280864 h 280864"/>
                  <a:gd name="connsiteX4" fmla="*/ 0 w 181266"/>
                  <a:gd name="connsiteY4" fmla="*/ 0 h 280864"/>
                  <a:gd name="connsiteX0-1" fmla="*/ 0 w 181266"/>
                  <a:gd name="connsiteY0-2" fmla="*/ 0 h 280864"/>
                  <a:gd name="connsiteX1-3" fmla="*/ 181266 w 181266"/>
                  <a:gd name="connsiteY1-4" fmla="*/ 0 h 280864"/>
                  <a:gd name="connsiteX2-5" fmla="*/ 181266 w 181266"/>
                  <a:gd name="connsiteY2-6" fmla="*/ 280864 h 280864"/>
                  <a:gd name="connsiteX3-7" fmla="*/ 0 w 181266"/>
                  <a:gd name="connsiteY3-8" fmla="*/ 280864 h 280864"/>
                  <a:gd name="connsiteX4-9" fmla="*/ 0 w 181266"/>
                  <a:gd name="connsiteY4-10" fmla="*/ 0 h 280864"/>
                  <a:gd name="connsiteX0-11" fmla="*/ 0 w 181266"/>
                  <a:gd name="connsiteY0-12" fmla="*/ 0 h 280864"/>
                  <a:gd name="connsiteX1-13" fmla="*/ 181266 w 181266"/>
                  <a:gd name="connsiteY1-14" fmla="*/ 0 h 280864"/>
                  <a:gd name="connsiteX2-15" fmla="*/ 181266 w 181266"/>
                  <a:gd name="connsiteY2-16" fmla="*/ 280864 h 280864"/>
                  <a:gd name="connsiteX3-17" fmla="*/ 0 w 181266"/>
                  <a:gd name="connsiteY3-18" fmla="*/ 280864 h 280864"/>
                  <a:gd name="connsiteX4-19" fmla="*/ 0 w 181266"/>
                  <a:gd name="connsiteY4-20" fmla="*/ 0 h 280864"/>
                  <a:gd name="connsiteX0-21" fmla="*/ 0 w 181266"/>
                  <a:gd name="connsiteY0-22" fmla="*/ 0 h 280864"/>
                  <a:gd name="connsiteX1-23" fmla="*/ 181266 w 181266"/>
                  <a:gd name="connsiteY1-24" fmla="*/ 0 h 280864"/>
                  <a:gd name="connsiteX2-25" fmla="*/ 181266 w 181266"/>
                  <a:gd name="connsiteY2-26" fmla="*/ 280864 h 280864"/>
                  <a:gd name="connsiteX3-27" fmla="*/ 0 w 181266"/>
                  <a:gd name="connsiteY3-28" fmla="*/ 280864 h 280864"/>
                  <a:gd name="connsiteX4-29" fmla="*/ 0 w 181266"/>
                  <a:gd name="connsiteY4-30" fmla="*/ 0 h 280864"/>
                  <a:gd name="connsiteX0-31" fmla="*/ 0 w 288143"/>
                  <a:gd name="connsiteY0-32" fmla="*/ 68362 h 280864"/>
                  <a:gd name="connsiteX1-33" fmla="*/ 288143 w 288143"/>
                  <a:gd name="connsiteY1-34" fmla="*/ 0 h 280864"/>
                  <a:gd name="connsiteX2-35" fmla="*/ 288143 w 288143"/>
                  <a:gd name="connsiteY2-36" fmla="*/ 280864 h 280864"/>
                  <a:gd name="connsiteX3-37" fmla="*/ 106877 w 288143"/>
                  <a:gd name="connsiteY3-38" fmla="*/ 280864 h 280864"/>
                  <a:gd name="connsiteX4-39" fmla="*/ 0 w 288143"/>
                  <a:gd name="connsiteY4-40" fmla="*/ 68362 h 280864"/>
                  <a:gd name="connsiteX0-41" fmla="*/ 0 w 417558"/>
                  <a:gd name="connsiteY0-42" fmla="*/ 0 h 212502"/>
                  <a:gd name="connsiteX1-43" fmla="*/ 417557 w 417558"/>
                  <a:gd name="connsiteY1-44" fmla="*/ 7506 h 212502"/>
                  <a:gd name="connsiteX2-45" fmla="*/ 288143 w 417558"/>
                  <a:gd name="connsiteY2-46" fmla="*/ 212502 h 212502"/>
                  <a:gd name="connsiteX3-47" fmla="*/ 106877 w 417558"/>
                  <a:gd name="connsiteY3-48" fmla="*/ 212502 h 212502"/>
                  <a:gd name="connsiteX4-49" fmla="*/ 0 w 417558"/>
                  <a:gd name="connsiteY4-50" fmla="*/ 0 h 212502"/>
                  <a:gd name="connsiteX0-51" fmla="*/ 0 w 417556"/>
                  <a:gd name="connsiteY0-52" fmla="*/ 0 h 212502"/>
                  <a:gd name="connsiteX1-53" fmla="*/ 417557 w 417556"/>
                  <a:gd name="connsiteY1-54" fmla="*/ 7506 h 212502"/>
                  <a:gd name="connsiteX2-55" fmla="*/ 288143 w 417556"/>
                  <a:gd name="connsiteY2-56" fmla="*/ 212502 h 212502"/>
                  <a:gd name="connsiteX3-57" fmla="*/ 106877 w 417556"/>
                  <a:gd name="connsiteY3-58" fmla="*/ 212502 h 212502"/>
                  <a:gd name="connsiteX4-59" fmla="*/ 0 w 417556"/>
                  <a:gd name="connsiteY4-60" fmla="*/ 0 h 212502"/>
                  <a:gd name="connsiteX0-61" fmla="*/ 0 w 417558"/>
                  <a:gd name="connsiteY0-62" fmla="*/ 0 h 212502"/>
                  <a:gd name="connsiteX1-63" fmla="*/ 417557 w 417558"/>
                  <a:gd name="connsiteY1-64" fmla="*/ 7506 h 212502"/>
                  <a:gd name="connsiteX2-65" fmla="*/ 288143 w 417558"/>
                  <a:gd name="connsiteY2-66" fmla="*/ 212502 h 212502"/>
                  <a:gd name="connsiteX3-67" fmla="*/ 106877 w 417558"/>
                  <a:gd name="connsiteY3-68" fmla="*/ 212502 h 212502"/>
                  <a:gd name="connsiteX4-69" fmla="*/ 0 w 417558"/>
                  <a:gd name="connsiteY4-70" fmla="*/ 0 h 212502"/>
                  <a:gd name="connsiteX0-71" fmla="*/ 0 w 449495"/>
                  <a:gd name="connsiteY0-72" fmla="*/ 4859 h 204996"/>
                  <a:gd name="connsiteX1-73" fmla="*/ 449496 w 449495"/>
                  <a:gd name="connsiteY1-74" fmla="*/ 0 h 204996"/>
                  <a:gd name="connsiteX2-75" fmla="*/ 320082 w 449495"/>
                  <a:gd name="connsiteY2-76" fmla="*/ 204996 h 204996"/>
                  <a:gd name="connsiteX3-77" fmla="*/ 138816 w 449495"/>
                  <a:gd name="connsiteY3-78" fmla="*/ 204996 h 204996"/>
                  <a:gd name="connsiteX4-79" fmla="*/ 0 w 449495"/>
                  <a:gd name="connsiteY4-80" fmla="*/ 4859 h 204996"/>
                  <a:gd name="connsiteX0-81" fmla="*/ 0 w 456584"/>
                  <a:gd name="connsiteY0-82" fmla="*/ 0 h 200137"/>
                  <a:gd name="connsiteX1-83" fmla="*/ 456583 w 456584"/>
                  <a:gd name="connsiteY1-84" fmla="*/ 16690 h 200137"/>
                  <a:gd name="connsiteX2-85" fmla="*/ 320082 w 456584"/>
                  <a:gd name="connsiteY2-86" fmla="*/ 200137 h 200137"/>
                  <a:gd name="connsiteX3-87" fmla="*/ 138816 w 456584"/>
                  <a:gd name="connsiteY3-88" fmla="*/ 200137 h 200137"/>
                  <a:gd name="connsiteX4-89" fmla="*/ 0 w 456584"/>
                  <a:gd name="connsiteY4-90" fmla="*/ 0 h 200137"/>
                  <a:gd name="connsiteX0-91" fmla="*/ 0 w 446466"/>
                  <a:gd name="connsiteY0-92" fmla="*/ 0 h 200137"/>
                  <a:gd name="connsiteX1-93" fmla="*/ 446467 w 446466"/>
                  <a:gd name="connsiteY1-94" fmla="*/ 8909 h 200137"/>
                  <a:gd name="connsiteX2-95" fmla="*/ 320082 w 446466"/>
                  <a:gd name="connsiteY2-96" fmla="*/ 200137 h 200137"/>
                  <a:gd name="connsiteX3-97" fmla="*/ 138816 w 446466"/>
                  <a:gd name="connsiteY3-98" fmla="*/ 200137 h 200137"/>
                  <a:gd name="connsiteX4-99" fmla="*/ 0 w 446466"/>
                  <a:gd name="connsiteY4-100" fmla="*/ 0 h 200137"/>
                  <a:gd name="connsiteX0-101" fmla="*/ 0 w 446468"/>
                  <a:gd name="connsiteY0-102" fmla="*/ 0 h 200137"/>
                  <a:gd name="connsiteX1-103" fmla="*/ 446467 w 446468"/>
                  <a:gd name="connsiteY1-104" fmla="*/ 8909 h 200137"/>
                  <a:gd name="connsiteX2-105" fmla="*/ 320082 w 446468"/>
                  <a:gd name="connsiteY2-106" fmla="*/ 200137 h 200137"/>
                  <a:gd name="connsiteX3-107" fmla="*/ 138816 w 446468"/>
                  <a:gd name="connsiteY3-108" fmla="*/ 200137 h 200137"/>
                  <a:gd name="connsiteX4-109" fmla="*/ 0 w 446468"/>
                  <a:gd name="connsiteY4-110" fmla="*/ 0 h 200137"/>
                  <a:gd name="connsiteX0-111" fmla="*/ 0 w 446466"/>
                  <a:gd name="connsiteY0-112" fmla="*/ 0 h 200137"/>
                  <a:gd name="connsiteX1-113" fmla="*/ 446467 w 446466"/>
                  <a:gd name="connsiteY1-114" fmla="*/ 8909 h 200137"/>
                  <a:gd name="connsiteX2-115" fmla="*/ 320082 w 446466"/>
                  <a:gd name="connsiteY2-116" fmla="*/ 200137 h 200137"/>
                  <a:gd name="connsiteX3-117" fmla="*/ 138816 w 446466"/>
                  <a:gd name="connsiteY3-118" fmla="*/ 200137 h 200137"/>
                  <a:gd name="connsiteX4-119" fmla="*/ 0 w 446466"/>
                  <a:gd name="connsiteY4-120" fmla="*/ 0 h 200137"/>
                  <a:gd name="connsiteX0-121" fmla="*/ 0 w 446468"/>
                  <a:gd name="connsiteY0-122" fmla="*/ 0 h 200137"/>
                  <a:gd name="connsiteX1-123" fmla="*/ 446467 w 446468"/>
                  <a:gd name="connsiteY1-124" fmla="*/ 8909 h 200137"/>
                  <a:gd name="connsiteX2-125" fmla="*/ 320082 w 446468"/>
                  <a:gd name="connsiteY2-126" fmla="*/ 200137 h 200137"/>
                  <a:gd name="connsiteX3-127" fmla="*/ 138816 w 446468"/>
                  <a:gd name="connsiteY3-128" fmla="*/ 200137 h 200137"/>
                  <a:gd name="connsiteX4-129" fmla="*/ 0 w 446468"/>
                  <a:gd name="connsiteY4-130" fmla="*/ 0 h 200137"/>
                  <a:gd name="connsiteX0-131" fmla="*/ 0 w 446466"/>
                  <a:gd name="connsiteY0-132" fmla="*/ 0 h 200137"/>
                  <a:gd name="connsiteX1-133" fmla="*/ 446467 w 446466"/>
                  <a:gd name="connsiteY1-134" fmla="*/ 8909 h 200137"/>
                  <a:gd name="connsiteX2-135" fmla="*/ 320082 w 446466"/>
                  <a:gd name="connsiteY2-136" fmla="*/ 200137 h 200137"/>
                  <a:gd name="connsiteX3-137" fmla="*/ 105440 w 446466"/>
                  <a:gd name="connsiteY3-138" fmla="*/ 190564 h 200137"/>
                  <a:gd name="connsiteX4-139" fmla="*/ 0 w 446466"/>
                  <a:gd name="connsiteY4-140" fmla="*/ 0 h 200137"/>
                  <a:gd name="connsiteX0-141" fmla="*/ 0 w 446468"/>
                  <a:gd name="connsiteY0-142" fmla="*/ 0 h 190564"/>
                  <a:gd name="connsiteX1-143" fmla="*/ 446467 w 446468"/>
                  <a:gd name="connsiteY1-144" fmla="*/ 8909 h 190564"/>
                  <a:gd name="connsiteX2-145" fmla="*/ 369632 w 446468"/>
                  <a:gd name="connsiteY2-146" fmla="*/ 189954 h 190564"/>
                  <a:gd name="connsiteX3-147" fmla="*/ 105440 w 446468"/>
                  <a:gd name="connsiteY3-148" fmla="*/ 190564 h 190564"/>
                  <a:gd name="connsiteX4-149" fmla="*/ 0 w 446468"/>
                  <a:gd name="connsiteY4-150" fmla="*/ 0 h 190564"/>
                  <a:gd name="connsiteX0-151" fmla="*/ 0 w 446466"/>
                  <a:gd name="connsiteY0-152" fmla="*/ 0 h 189954"/>
                  <a:gd name="connsiteX1-153" fmla="*/ 446467 w 446466"/>
                  <a:gd name="connsiteY1-154" fmla="*/ 8909 h 189954"/>
                  <a:gd name="connsiteX2-155" fmla="*/ 369632 w 446466"/>
                  <a:gd name="connsiteY2-156" fmla="*/ 189954 h 189954"/>
                  <a:gd name="connsiteX3-157" fmla="*/ 75874 w 446466"/>
                  <a:gd name="connsiteY3-158" fmla="*/ 185813 h 189954"/>
                  <a:gd name="connsiteX4-159" fmla="*/ 0 w 446466"/>
                  <a:gd name="connsiteY4-160" fmla="*/ 0 h 189954"/>
                  <a:gd name="connsiteX0-161" fmla="*/ 0 w 446468"/>
                  <a:gd name="connsiteY0-162" fmla="*/ 0 h 189954"/>
                  <a:gd name="connsiteX1-163" fmla="*/ 446467 w 446468"/>
                  <a:gd name="connsiteY1-164" fmla="*/ 8909 h 189954"/>
                  <a:gd name="connsiteX2-165" fmla="*/ 369632 w 446468"/>
                  <a:gd name="connsiteY2-166" fmla="*/ 189954 h 189954"/>
                  <a:gd name="connsiteX3-167" fmla="*/ 75874 w 446468"/>
                  <a:gd name="connsiteY3-168" fmla="*/ 185813 h 189954"/>
                  <a:gd name="connsiteX4-169" fmla="*/ 0 w 446468"/>
                  <a:gd name="connsiteY4-170" fmla="*/ 0 h 189954"/>
                  <a:gd name="connsiteX0-171" fmla="*/ 0 w 420586"/>
                  <a:gd name="connsiteY0-172" fmla="*/ 6265 h 181045"/>
                  <a:gd name="connsiteX1-173" fmla="*/ 420586 w 420586"/>
                  <a:gd name="connsiteY1-174" fmla="*/ 0 h 181045"/>
                  <a:gd name="connsiteX2-175" fmla="*/ 343751 w 420586"/>
                  <a:gd name="connsiteY2-176" fmla="*/ 181045 h 181045"/>
                  <a:gd name="connsiteX3-177" fmla="*/ 49993 w 420586"/>
                  <a:gd name="connsiteY3-178" fmla="*/ 176904 h 181045"/>
                  <a:gd name="connsiteX4-179" fmla="*/ 0 w 420586"/>
                  <a:gd name="connsiteY4-180" fmla="*/ 6265 h 181045"/>
                  <a:gd name="connsiteX0-181" fmla="*/ 0 w 420586"/>
                  <a:gd name="connsiteY0-182" fmla="*/ 6265 h 181045"/>
                  <a:gd name="connsiteX1-183" fmla="*/ 420586 w 420586"/>
                  <a:gd name="connsiteY1-184" fmla="*/ 0 h 181045"/>
                  <a:gd name="connsiteX2-185" fmla="*/ 343751 w 420586"/>
                  <a:gd name="connsiteY2-186" fmla="*/ 181045 h 181045"/>
                  <a:gd name="connsiteX3-187" fmla="*/ 49993 w 420586"/>
                  <a:gd name="connsiteY3-188" fmla="*/ 176904 h 181045"/>
                  <a:gd name="connsiteX4-189" fmla="*/ 0 w 420586"/>
                  <a:gd name="connsiteY4-190" fmla="*/ 6265 h 181045"/>
                  <a:gd name="connsiteX0-191" fmla="*/ 0 w 420586"/>
                  <a:gd name="connsiteY0-192" fmla="*/ 6266 h 181045"/>
                  <a:gd name="connsiteX1-193" fmla="*/ 420586 w 420586"/>
                  <a:gd name="connsiteY1-194" fmla="*/ 0 h 181045"/>
                  <a:gd name="connsiteX2-195" fmla="*/ 343751 w 420586"/>
                  <a:gd name="connsiteY2-196" fmla="*/ 181045 h 181045"/>
                  <a:gd name="connsiteX3-197" fmla="*/ 49993 w 420586"/>
                  <a:gd name="connsiteY3-198" fmla="*/ 176904 h 181045"/>
                  <a:gd name="connsiteX4-199" fmla="*/ 0 w 420586"/>
                  <a:gd name="connsiteY4-200" fmla="*/ 6266 h 181045"/>
                  <a:gd name="connsiteX0-201" fmla="*/ 0 w 420586"/>
                  <a:gd name="connsiteY0-202" fmla="*/ 6266 h 181045"/>
                  <a:gd name="connsiteX1-203" fmla="*/ 420586 w 420586"/>
                  <a:gd name="connsiteY1-204" fmla="*/ 0 h 181045"/>
                  <a:gd name="connsiteX2-205" fmla="*/ 343751 w 420586"/>
                  <a:gd name="connsiteY2-206" fmla="*/ 181045 h 181045"/>
                  <a:gd name="connsiteX3-207" fmla="*/ 49993 w 420586"/>
                  <a:gd name="connsiteY3-208" fmla="*/ 176904 h 181045"/>
                  <a:gd name="connsiteX4-209" fmla="*/ 0 w 420586"/>
                  <a:gd name="connsiteY4-210" fmla="*/ 6266 h 181045"/>
                  <a:gd name="connsiteX0-211" fmla="*/ 0 w 409408"/>
                  <a:gd name="connsiteY0-212" fmla="*/ 0 h 174779"/>
                  <a:gd name="connsiteX1-213" fmla="*/ 409408 w 409408"/>
                  <a:gd name="connsiteY1-214" fmla="*/ 9757 h 174779"/>
                  <a:gd name="connsiteX2-215" fmla="*/ 343751 w 409408"/>
                  <a:gd name="connsiteY2-216" fmla="*/ 174779 h 174779"/>
                  <a:gd name="connsiteX3-217" fmla="*/ 49993 w 409408"/>
                  <a:gd name="connsiteY3-218" fmla="*/ 170638 h 174779"/>
                  <a:gd name="connsiteX4-219" fmla="*/ 0 w 409408"/>
                  <a:gd name="connsiteY4-220" fmla="*/ 0 h 174779"/>
                  <a:gd name="connsiteX0-221" fmla="*/ 0 w 409408"/>
                  <a:gd name="connsiteY0-222" fmla="*/ 0 h 174779"/>
                  <a:gd name="connsiteX1-223" fmla="*/ 409408 w 409408"/>
                  <a:gd name="connsiteY1-224" fmla="*/ 9757 h 174779"/>
                  <a:gd name="connsiteX2-225" fmla="*/ 343751 w 409408"/>
                  <a:gd name="connsiteY2-226" fmla="*/ 174779 h 174779"/>
                  <a:gd name="connsiteX3-227" fmla="*/ 49993 w 409408"/>
                  <a:gd name="connsiteY3-228" fmla="*/ 170638 h 174779"/>
                  <a:gd name="connsiteX4-229" fmla="*/ 0 w 409408"/>
                  <a:gd name="connsiteY4-230" fmla="*/ 0 h 174779"/>
                  <a:gd name="connsiteX0-231" fmla="*/ 0 w 409408"/>
                  <a:gd name="connsiteY0-232" fmla="*/ 0 h 174779"/>
                  <a:gd name="connsiteX1-233" fmla="*/ 409408 w 409408"/>
                  <a:gd name="connsiteY1-234" fmla="*/ 9757 h 174779"/>
                  <a:gd name="connsiteX2-235" fmla="*/ 343751 w 409408"/>
                  <a:gd name="connsiteY2-236" fmla="*/ 174779 h 174779"/>
                  <a:gd name="connsiteX3-237" fmla="*/ 49993 w 409408"/>
                  <a:gd name="connsiteY3-238" fmla="*/ 170638 h 174779"/>
                  <a:gd name="connsiteX4-239" fmla="*/ 0 w 409408"/>
                  <a:gd name="connsiteY4-240" fmla="*/ 0 h 174779"/>
                  <a:gd name="connsiteX0-241" fmla="*/ -1 w 364324"/>
                  <a:gd name="connsiteY0-242" fmla="*/ 0 h 193130"/>
                  <a:gd name="connsiteX1-243" fmla="*/ 364324 w 364324"/>
                  <a:gd name="connsiteY1-244" fmla="*/ 28108 h 193130"/>
                  <a:gd name="connsiteX2-245" fmla="*/ 298667 w 364324"/>
                  <a:gd name="connsiteY2-246" fmla="*/ 193130 h 193130"/>
                  <a:gd name="connsiteX3-247" fmla="*/ 4909 w 364324"/>
                  <a:gd name="connsiteY3-248" fmla="*/ 188989 h 193130"/>
                  <a:gd name="connsiteX4-249" fmla="*/ -1 w 364324"/>
                  <a:gd name="connsiteY4-250" fmla="*/ 0 h 193130"/>
                  <a:gd name="connsiteX0-251" fmla="*/ 1 w 315838"/>
                  <a:gd name="connsiteY0-252" fmla="*/ 0 h 193130"/>
                  <a:gd name="connsiteX1-253" fmla="*/ 315839 w 315838"/>
                  <a:gd name="connsiteY1-254" fmla="*/ 14487 h 193130"/>
                  <a:gd name="connsiteX2-255" fmla="*/ 298669 w 315838"/>
                  <a:gd name="connsiteY2-256" fmla="*/ 193130 h 193130"/>
                  <a:gd name="connsiteX3-257" fmla="*/ 4911 w 315838"/>
                  <a:gd name="connsiteY3-258" fmla="*/ 188989 h 193130"/>
                  <a:gd name="connsiteX4-259" fmla="*/ 1 w 315838"/>
                  <a:gd name="connsiteY4-260" fmla="*/ 0 h 193130"/>
                  <a:gd name="connsiteX0-261" fmla="*/ -1 w 315838"/>
                  <a:gd name="connsiteY0-262" fmla="*/ 0 h 193130"/>
                  <a:gd name="connsiteX1-263" fmla="*/ 315837 w 315838"/>
                  <a:gd name="connsiteY1-264" fmla="*/ 14487 h 193130"/>
                  <a:gd name="connsiteX2-265" fmla="*/ 298667 w 315838"/>
                  <a:gd name="connsiteY2-266" fmla="*/ 193130 h 193130"/>
                  <a:gd name="connsiteX3-267" fmla="*/ 78904 w 315838"/>
                  <a:gd name="connsiteY3-268" fmla="*/ 172040 h 193130"/>
                  <a:gd name="connsiteX4-269" fmla="*/ -1 w 315838"/>
                  <a:gd name="connsiteY4-270" fmla="*/ 0 h 193130"/>
                  <a:gd name="connsiteX0-271" fmla="*/ 1 w 315838"/>
                  <a:gd name="connsiteY0-272" fmla="*/ 0 h 193130"/>
                  <a:gd name="connsiteX1-273" fmla="*/ 315839 w 315838"/>
                  <a:gd name="connsiteY1-274" fmla="*/ 14487 h 193130"/>
                  <a:gd name="connsiteX2-275" fmla="*/ 298669 w 315838"/>
                  <a:gd name="connsiteY2-276" fmla="*/ 193130 h 193130"/>
                  <a:gd name="connsiteX3-277" fmla="*/ 78906 w 315838"/>
                  <a:gd name="connsiteY3-278" fmla="*/ 172040 h 193130"/>
                  <a:gd name="connsiteX4-279" fmla="*/ 1 w 315838"/>
                  <a:gd name="connsiteY4-280" fmla="*/ 0 h 193130"/>
                  <a:gd name="connsiteX0-281" fmla="*/ -1 w 315838"/>
                  <a:gd name="connsiteY0-282" fmla="*/ 0 h 181764"/>
                  <a:gd name="connsiteX1-283" fmla="*/ 315837 w 315838"/>
                  <a:gd name="connsiteY1-284" fmla="*/ 14487 h 181764"/>
                  <a:gd name="connsiteX2-285" fmla="*/ 242031 w 315838"/>
                  <a:gd name="connsiteY2-286" fmla="*/ 181764 h 181764"/>
                  <a:gd name="connsiteX3-287" fmla="*/ 78904 w 315838"/>
                  <a:gd name="connsiteY3-288" fmla="*/ 172040 h 181764"/>
                  <a:gd name="connsiteX4-289" fmla="*/ -1 w 315838"/>
                  <a:gd name="connsiteY4-290" fmla="*/ 0 h 181764"/>
                  <a:gd name="connsiteX0-291" fmla="*/ 1 w 315838"/>
                  <a:gd name="connsiteY0-292" fmla="*/ 0 h 181764"/>
                  <a:gd name="connsiteX1-293" fmla="*/ 315839 w 315838"/>
                  <a:gd name="connsiteY1-294" fmla="*/ 14487 h 181764"/>
                  <a:gd name="connsiteX2-295" fmla="*/ 242033 w 315838"/>
                  <a:gd name="connsiteY2-296" fmla="*/ 181764 h 181764"/>
                  <a:gd name="connsiteX3-297" fmla="*/ 78906 w 315838"/>
                  <a:gd name="connsiteY3-298" fmla="*/ 172040 h 181764"/>
                  <a:gd name="connsiteX4-299" fmla="*/ 1 w 315838"/>
                  <a:gd name="connsiteY4-300" fmla="*/ 0 h 181764"/>
                  <a:gd name="connsiteX0-301" fmla="*/ -1 w 315838"/>
                  <a:gd name="connsiteY0-302" fmla="*/ 0 h 181764"/>
                  <a:gd name="connsiteX1-303" fmla="*/ 315837 w 315838"/>
                  <a:gd name="connsiteY1-304" fmla="*/ 14487 h 181764"/>
                  <a:gd name="connsiteX2-305" fmla="*/ 242031 w 315838"/>
                  <a:gd name="connsiteY2-306" fmla="*/ 181764 h 181764"/>
                  <a:gd name="connsiteX3-307" fmla="*/ 78904 w 315838"/>
                  <a:gd name="connsiteY3-308" fmla="*/ 172040 h 181764"/>
                  <a:gd name="connsiteX4-309" fmla="*/ -1 w 315838"/>
                  <a:gd name="connsiteY4-310" fmla="*/ 0 h 181764"/>
                  <a:gd name="connsiteX0-311" fmla="*/ 1 w 315838"/>
                  <a:gd name="connsiteY0-312" fmla="*/ 0 h 187750"/>
                  <a:gd name="connsiteX1-313" fmla="*/ 315839 w 315838"/>
                  <a:gd name="connsiteY1-314" fmla="*/ 14487 h 187750"/>
                  <a:gd name="connsiteX2-315" fmla="*/ 242033 w 315838"/>
                  <a:gd name="connsiteY2-316" fmla="*/ 181764 h 187750"/>
                  <a:gd name="connsiteX3-317" fmla="*/ 47623 w 315838"/>
                  <a:gd name="connsiteY3-318" fmla="*/ 187750 h 187750"/>
                  <a:gd name="connsiteX4-319" fmla="*/ 1 w 315838"/>
                  <a:gd name="connsiteY4-320" fmla="*/ 0 h 187750"/>
                  <a:gd name="connsiteX0-321" fmla="*/ -1 w 315838"/>
                  <a:gd name="connsiteY0-322" fmla="*/ 0 h 195459"/>
                  <a:gd name="connsiteX1-323" fmla="*/ 315837 w 315838"/>
                  <a:gd name="connsiteY1-324" fmla="*/ 14487 h 195459"/>
                  <a:gd name="connsiteX2-325" fmla="*/ 264763 w 315838"/>
                  <a:gd name="connsiteY2-326" fmla="*/ 195459 h 195459"/>
                  <a:gd name="connsiteX3-327" fmla="*/ 47621 w 315838"/>
                  <a:gd name="connsiteY3-328" fmla="*/ 187750 h 195459"/>
                  <a:gd name="connsiteX4-329" fmla="*/ -1 w 315838"/>
                  <a:gd name="connsiteY4-330" fmla="*/ 0 h 195459"/>
                  <a:gd name="connsiteX0-331" fmla="*/ 77765 w 393602"/>
                  <a:gd name="connsiteY0-332" fmla="*/ 0 h 220092"/>
                  <a:gd name="connsiteX1-333" fmla="*/ 393603 w 393602"/>
                  <a:gd name="connsiteY1-334" fmla="*/ 14487 h 220092"/>
                  <a:gd name="connsiteX2-335" fmla="*/ 342529 w 393602"/>
                  <a:gd name="connsiteY2-336" fmla="*/ 195459 h 220092"/>
                  <a:gd name="connsiteX3-337" fmla="*/ 0 w 393602"/>
                  <a:gd name="connsiteY3-338" fmla="*/ 220092 h 220092"/>
                  <a:gd name="connsiteX4-339" fmla="*/ 77765 w 393602"/>
                  <a:gd name="connsiteY4-340" fmla="*/ 0 h 220092"/>
                  <a:gd name="connsiteX0-341" fmla="*/ 77765 w 488239"/>
                  <a:gd name="connsiteY0-342" fmla="*/ 0 h 266821"/>
                  <a:gd name="connsiteX1-343" fmla="*/ 393603 w 488239"/>
                  <a:gd name="connsiteY1-344" fmla="*/ 14487 h 266821"/>
                  <a:gd name="connsiteX2-345" fmla="*/ 488239 w 488239"/>
                  <a:gd name="connsiteY2-346" fmla="*/ 266821 h 266821"/>
                  <a:gd name="connsiteX3-347" fmla="*/ 0 w 488239"/>
                  <a:gd name="connsiteY3-348" fmla="*/ 220092 h 266821"/>
                  <a:gd name="connsiteX4-349" fmla="*/ 77765 w 488239"/>
                  <a:gd name="connsiteY4-350" fmla="*/ 0 h 266821"/>
                  <a:gd name="connsiteX0-351" fmla="*/ 77765 w 488239"/>
                  <a:gd name="connsiteY0-352" fmla="*/ 0 h 266821"/>
                  <a:gd name="connsiteX1-353" fmla="*/ 393603 w 488239"/>
                  <a:gd name="connsiteY1-354" fmla="*/ 14487 h 266821"/>
                  <a:gd name="connsiteX2-355" fmla="*/ 488239 w 488239"/>
                  <a:gd name="connsiteY2-356" fmla="*/ 266821 h 266821"/>
                  <a:gd name="connsiteX3-357" fmla="*/ 0 w 488239"/>
                  <a:gd name="connsiteY3-358" fmla="*/ 220092 h 266821"/>
                  <a:gd name="connsiteX4-359" fmla="*/ 77765 w 488239"/>
                  <a:gd name="connsiteY4-360" fmla="*/ 0 h 266821"/>
                  <a:gd name="connsiteX0-361" fmla="*/ 77765 w 488239"/>
                  <a:gd name="connsiteY0-362" fmla="*/ 0 h 266821"/>
                  <a:gd name="connsiteX1-363" fmla="*/ 393603 w 488239"/>
                  <a:gd name="connsiteY1-364" fmla="*/ 14487 h 266821"/>
                  <a:gd name="connsiteX2-365" fmla="*/ 488239 w 488239"/>
                  <a:gd name="connsiteY2-366" fmla="*/ 266821 h 266821"/>
                  <a:gd name="connsiteX3-367" fmla="*/ 0 w 488239"/>
                  <a:gd name="connsiteY3-368" fmla="*/ 220092 h 266821"/>
                  <a:gd name="connsiteX4-369" fmla="*/ 77765 w 488239"/>
                  <a:gd name="connsiteY4-370" fmla="*/ 0 h 266821"/>
                  <a:gd name="connsiteX0-371" fmla="*/ 77765 w 488239"/>
                  <a:gd name="connsiteY0-372" fmla="*/ 0 h 266821"/>
                  <a:gd name="connsiteX1-373" fmla="*/ 393603 w 488239"/>
                  <a:gd name="connsiteY1-374" fmla="*/ 14487 h 266821"/>
                  <a:gd name="connsiteX2-375" fmla="*/ 488239 w 488239"/>
                  <a:gd name="connsiteY2-376" fmla="*/ 266821 h 266821"/>
                  <a:gd name="connsiteX3-377" fmla="*/ 0 w 488239"/>
                  <a:gd name="connsiteY3-378" fmla="*/ 220092 h 266821"/>
                  <a:gd name="connsiteX4-379" fmla="*/ 77765 w 488239"/>
                  <a:gd name="connsiteY4-380" fmla="*/ 0 h 266821"/>
                  <a:gd name="connsiteX0-381" fmla="*/ 77765 w 488239"/>
                  <a:gd name="connsiteY0-382" fmla="*/ 0 h 266821"/>
                  <a:gd name="connsiteX1-383" fmla="*/ 393603 w 488239"/>
                  <a:gd name="connsiteY1-384" fmla="*/ 14487 h 266821"/>
                  <a:gd name="connsiteX2-385" fmla="*/ 488239 w 488239"/>
                  <a:gd name="connsiteY2-386" fmla="*/ 266821 h 266821"/>
                  <a:gd name="connsiteX3-387" fmla="*/ 0 w 488239"/>
                  <a:gd name="connsiteY3-388" fmla="*/ 220092 h 266821"/>
                  <a:gd name="connsiteX4-389" fmla="*/ 77765 w 488239"/>
                  <a:gd name="connsiteY4-390" fmla="*/ 0 h 266821"/>
                  <a:gd name="connsiteX0-391" fmla="*/ 93657 w 504131"/>
                  <a:gd name="connsiteY0-392" fmla="*/ 0 h 266821"/>
                  <a:gd name="connsiteX1-393" fmla="*/ 409495 w 504131"/>
                  <a:gd name="connsiteY1-394" fmla="*/ 14487 h 266821"/>
                  <a:gd name="connsiteX2-395" fmla="*/ 504131 w 504131"/>
                  <a:gd name="connsiteY2-396" fmla="*/ 266821 h 266821"/>
                  <a:gd name="connsiteX3-397" fmla="*/ 0 w 504131"/>
                  <a:gd name="connsiteY3-398" fmla="*/ 197450 h 266821"/>
                  <a:gd name="connsiteX4-399" fmla="*/ 93657 w 504131"/>
                  <a:gd name="connsiteY4-400" fmla="*/ 0 h 266821"/>
                  <a:gd name="connsiteX0-401" fmla="*/ 93657 w 504131"/>
                  <a:gd name="connsiteY0-402" fmla="*/ 0 h 266821"/>
                  <a:gd name="connsiteX1-403" fmla="*/ 409495 w 504131"/>
                  <a:gd name="connsiteY1-404" fmla="*/ 14487 h 266821"/>
                  <a:gd name="connsiteX2-405" fmla="*/ 504131 w 504131"/>
                  <a:gd name="connsiteY2-406" fmla="*/ 266821 h 266821"/>
                  <a:gd name="connsiteX3-407" fmla="*/ 0 w 504131"/>
                  <a:gd name="connsiteY3-408" fmla="*/ 197450 h 266821"/>
                  <a:gd name="connsiteX4-409" fmla="*/ 93657 w 504131"/>
                  <a:gd name="connsiteY4-410" fmla="*/ 0 h 266821"/>
                  <a:gd name="connsiteX0-411" fmla="*/ 93657 w 549091"/>
                  <a:gd name="connsiteY0-412" fmla="*/ 0 h 233221"/>
                  <a:gd name="connsiteX1-413" fmla="*/ 409495 w 549091"/>
                  <a:gd name="connsiteY1-414" fmla="*/ 14487 h 233221"/>
                  <a:gd name="connsiteX2-415" fmla="*/ 549091 w 549091"/>
                  <a:gd name="connsiteY2-416" fmla="*/ 233221 h 233221"/>
                  <a:gd name="connsiteX3-417" fmla="*/ 0 w 549091"/>
                  <a:gd name="connsiteY3-418" fmla="*/ 197450 h 233221"/>
                  <a:gd name="connsiteX4-419" fmla="*/ 93657 w 549091"/>
                  <a:gd name="connsiteY4-420" fmla="*/ 0 h 233221"/>
                  <a:gd name="connsiteX0-421" fmla="*/ 93657 w 549091"/>
                  <a:gd name="connsiteY0-422" fmla="*/ 0 h 233221"/>
                  <a:gd name="connsiteX1-423" fmla="*/ 409495 w 549091"/>
                  <a:gd name="connsiteY1-424" fmla="*/ 14487 h 233221"/>
                  <a:gd name="connsiteX2-425" fmla="*/ 549091 w 549091"/>
                  <a:gd name="connsiteY2-426" fmla="*/ 233221 h 233221"/>
                  <a:gd name="connsiteX3-427" fmla="*/ 0 w 549091"/>
                  <a:gd name="connsiteY3-428" fmla="*/ 197450 h 233221"/>
                  <a:gd name="connsiteX4-429" fmla="*/ 93657 w 549091"/>
                  <a:gd name="connsiteY4-430" fmla="*/ 0 h 233221"/>
                  <a:gd name="connsiteX0-431" fmla="*/ 93657 w 549091"/>
                  <a:gd name="connsiteY0-432" fmla="*/ 0 h 233221"/>
                  <a:gd name="connsiteX1-433" fmla="*/ 409495 w 549091"/>
                  <a:gd name="connsiteY1-434" fmla="*/ 14487 h 233221"/>
                  <a:gd name="connsiteX2-435" fmla="*/ 549091 w 549091"/>
                  <a:gd name="connsiteY2-436" fmla="*/ 233221 h 233221"/>
                  <a:gd name="connsiteX3-437" fmla="*/ 0 w 549091"/>
                  <a:gd name="connsiteY3-438" fmla="*/ 197450 h 233221"/>
                  <a:gd name="connsiteX4-439" fmla="*/ 93657 w 549091"/>
                  <a:gd name="connsiteY4-440" fmla="*/ 0 h 233221"/>
                  <a:gd name="connsiteX0-441" fmla="*/ 93657 w 549091"/>
                  <a:gd name="connsiteY0-442" fmla="*/ 0 h 233221"/>
                  <a:gd name="connsiteX1-443" fmla="*/ 409495 w 549091"/>
                  <a:gd name="connsiteY1-444" fmla="*/ 14487 h 233221"/>
                  <a:gd name="connsiteX2-445" fmla="*/ 549091 w 549091"/>
                  <a:gd name="connsiteY2-446" fmla="*/ 233221 h 233221"/>
                  <a:gd name="connsiteX3-447" fmla="*/ 0 w 549091"/>
                  <a:gd name="connsiteY3-448" fmla="*/ 197450 h 233221"/>
                  <a:gd name="connsiteX4-449" fmla="*/ 93657 w 549091"/>
                  <a:gd name="connsiteY4-450" fmla="*/ 0 h 233221"/>
                  <a:gd name="connsiteX0-451" fmla="*/ 93657 w 549091"/>
                  <a:gd name="connsiteY0-452" fmla="*/ 0 h 233221"/>
                  <a:gd name="connsiteX1-453" fmla="*/ 441561 w 549091"/>
                  <a:gd name="connsiteY1-454" fmla="*/ 17371 h 233221"/>
                  <a:gd name="connsiteX2-455" fmla="*/ 549091 w 549091"/>
                  <a:gd name="connsiteY2-456" fmla="*/ 233221 h 233221"/>
                  <a:gd name="connsiteX3-457" fmla="*/ 0 w 549091"/>
                  <a:gd name="connsiteY3-458" fmla="*/ 197450 h 233221"/>
                  <a:gd name="connsiteX4-459" fmla="*/ 93657 w 549091"/>
                  <a:gd name="connsiteY4-460" fmla="*/ 0 h 233221"/>
                  <a:gd name="connsiteX0-461" fmla="*/ 93657 w 549091"/>
                  <a:gd name="connsiteY0-462" fmla="*/ 0 h 233221"/>
                  <a:gd name="connsiteX1-463" fmla="*/ 441561 w 549091"/>
                  <a:gd name="connsiteY1-464" fmla="*/ 17371 h 233221"/>
                  <a:gd name="connsiteX2-465" fmla="*/ 549091 w 549091"/>
                  <a:gd name="connsiteY2-466" fmla="*/ 233221 h 233221"/>
                  <a:gd name="connsiteX3-467" fmla="*/ 0 w 549091"/>
                  <a:gd name="connsiteY3-468" fmla="*/ 197450 h 233221"/>
                  <a:gd name="connsiteX4-469" fmla="*/ 93657 w 549091"/>
                  <a:gd name="connsiteY4-470" fmla="*/ 0 h 233221"/>
                  <a:gd name="connsiteX0-471" fmla="*/ 122692 w 549091"/>
                  <a:gd name="connsiteY0-472" fmla="*/ 0 h 216569"/>
                  <a:gd name="connsiteX1-473" fmla="*/ 441561 w 549091"/>
                  <a:gd name="connsiteY1-474" fmla="*/ 719 h 216569"/>
                  <a:gd name="connsiteX2-475" fmla="*/ 549091 w 549091"/>
                  <a:gd name="connsiteY2-476" fmla="*/ 216569 h 216569"/>
                  <a:gd name="connsiteX3-477" fmla="*/ 0 w 549091"/>
                  <a:gd name="connsiteY3-478" fmla="*/ 180798 h 216569"/>
                  <a:gd name="connsiteX4-479" fmla="*/ 122692 w 549091"/>
                  <a:gd name="connsiteY4-480" fmla="*/ 0 h 216569"/>
                  <a:gd name="connsiteX0-481" fmla="*/ 122692 w 549091"/>
                  <a:gd name="connsiteY0-482" fmla="*/ 0 h 216569"/>
                  <a:gd name="connsiteX1-483" fmla="*/ 441561 w 549091"/>
                  <a:gd name="connsiteY1-484" fmla="*/ 719 h 216569"/>
                  <a:gd name="connsiteX2-485" fmla="*/ 549091 w 549091"/>
                  <a:gd name="connsiteY2-486" fmla="*/ 216569 h 216569"/>
                  <a:gd name="connsiteX3-487" fmla="*/ 0 w 549091"/>
                  <a:gd name="connsiteY3-488" fmla="*/ 180798 h 216569"/>
                  <a:gd name="connsiteX4-489" fmla="*/ 122692 w 549091"/>
                  <a:gd name="connsiteY4-490" fmla="*/ 0 h 2165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549091" h="216569">
                    <a:moveTo>
                      <a:pt x="122692" y="0"/>
                    </a:moveTo>
                    <a:lnTo>
                      <a:pt x="441561" y="719"/>
                    </a:lnTo>
                    <a:cubicBezTo>
                      <a:pt x="202140" y="110786"/>
                      <a:pt x="406749" y="156453"/>
                      <a:pt x="549091" y="216569"/>
                    </a:cubicBezTo>
                    <a:lnTo>
                      <a:pt x="0" y="180798"/>
                    </a:lnTo>
                    <a:cubicBezTo>
                      <a:pt x="140464" y="131773"/>
                      <a:pt x="369148" y="103863"/>
                      <a:pt x="1226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27" name="Teardrop 26"/>
              <p:cNvSpPr/>
              <p:nvPr/>
            </p:nvSpPr>
            <p:spPr>
              <a:xfrm rot="6196952">
                <a:off x="1574827" y="2962330"/>
                <a:ext cx="361270" cy="361270"/>
              </a:xfrm>
              <a:prstGeom prst="teardrop">
                <a:avLst>
                  <a:gd name="adj" fmla="val 7736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cxnSp>
        <p:nvCxnSpPr>
          <p:cNvPr id="31" name="Straight Connector 30"/>
          <p:cNvCxnSpPr/>
          <p:nvPr userDrawn="1"/>
        </p:nvCxnSpPr>
        <p:spPr>
          <a:xfrm>
            <a:off x="1209330" y="865795"/>
            <a:ext cx="9773341" cy="0"/>
          </a:xfrm>
          <a:prstGeom prst="line">
            <a:avLst/>
          </a:prstGeom>
          <a:ln>
            <a:solidFill>
              <a:schemeClr val="bg1">
                <a:lumMod val="95000"/>
                <a:alpha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 userDrawn="1"/>
        </p:nvGrpSpPr>
        <p:grpSpPr>
          <a:xfrm>
            <a:off x="103976" y="-5977034"/>
            <a:ext cx="11984048" cy="11984048"/>
            <a:chOff x="3727902" y="-2563024"/>
            <a:chExt cx="11984048" cy="11984048"/>
          </a:xfrm>
        </p:grpSpPr>
        <p:sp>
          <p:nvSpPr>
            <p:cNvPr id="32" name="Oval 31"/>
            <p:cNvSpPr/>
            <p:nvPr userDrawn="1"/>
          </p:nvSpPr>
          <p:spPr>
            <a:xfrm>
              <a:off x="3727902" y="-2563024"/>
              <a:ext cx="11984048" cy="11984048"/>
            </a:xfrm>
            <a:prstGeom prst="ellipse">
              <a:avLst/>
            </a:prstGeom>
            <a:solidFill>
              <a:schemeClr val="bg1">
                <a:alpha val="1000"/>
              </a:schemeClr>
            </a:solidFill>
            <a:ln>
              <a:noFill/>
            </a:ln>
            <a:effectLst>
              <a:outerShdw blurRad="1270000" sx="104000" sy="104000" algn="ctr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3" name="Oval 32"/>
            <p:cNvSpPr/>
            <p:nvPr userDrawn="1"/>
          </p:nvSpPr>
          <p:spPr>
            <a:xfrm>
              <a:off x="5865558" y="-425368"/>
              <a:ext cx="7708736" cy="7708736"/>
            </a:xfrm>
            <a:prstGeom prst="ellipse">
              <a:avLst/>
            </a:prstGeom>
            <a:solidFill>
              <a:schemeClr val="bg1">
                <a:alpha val="1000"/>
              </a:schemeClr>
            </a:solidFill>
            <a:ln>
              <a:noFill/>
            </a:ln>
            <a:effectLst>
              <a:outerShdw blurRad="1270000" sx="104000" sy="104000" algn="ctr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4" name="Oval 33"/>
            <p:cNvSpPr/>
            <p:nvPr userDrawn="1"/>
          </p:nvSpPr>
          <p:spPr>
            <a:xfrm>
              <a:off x="7720665" y="1429739"/>
              <a:ext cx="3998522" cy="3998522"/>
            </a:xfrm>
            <a:prstGeom prst="ellipse">
              <a:avLst/>
            </a:prstGeom>
            <a:solidFill>
              <a:schemeClr val="bg1">
                <a:alpha val="2000"/>
              </a:schemeClr>
            </a:solidFill>
            <a:ln>
              <a:noFill/>
            </a:ln>
            <a:effectLst>
              <a:outerShdw blurRad="1270000" sx="104000" sy="104000" algn="ctr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/>
          <p:cNvSpPr/>
          <p:nvPr userDrawn="1"/>
        </p:nvSpPr>
        <p:spPr>
          <a:xfrm>
            <a:off x="10460716" y="514649"/>
            <a:ext cx="1015152" cy="26099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2700000" scaled="1"/>
          </a:gradFill>
          <a:ln>
            <a:noFill/>
          </a:ln>
          <a:effectLst>
            <a:outerShdw blurRad="1270000" sx="90000" sy="900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Oval 2"/>
          <p:cNvSpPr/>
          <p:nvPr userDrawn="1"/>
        </p:nvSpPr>
        <p:spPr>
          <a:xfrm>
            <a:off x="10144960" y="514648"/>
            <a:ext cx="260998" cy="260996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10618101" y="579445"/>
            <a:ext cx="714668" cy="131402"/>
            <a:chOff x="16154665" y="10189581"/>
            <a:chExt cx="1457228" cy="267933"/>
          </a:xfrm>
          <a:solidFill>
            <a:schemeClr val="bg1"/>
          </a:solidFill>
        </p:grpSpPr>
        <p:sp>
          <p:nvSpPr>
            <p:cNvPr id="5" name="Freeform 85"/>
            <p:cNvSpPr>
              <a:spLocks noChangeArrowheads="1"/>
            </p:cNvSpPr>
            <p:nvPr userDrawn="1"/>
          </p:nvSpPr>
          <p:spPr bwMode="auto">
            <a:xfrm>
              <a:off x="16655090" y="10209366"/>
              <a:ext cx="284104" cy="228363"/>
            </a:xfrm>
            <a:custGeom>
              <a:avLst/>
              <a:gdLst>
                <a:gd name="T0" fmla="*/ 250282 w 462"/>
                <a:gd name="T1" fmla="*/ 24258 h 374"/>
                <a:gd name="T2" fmla="*/ 250282 w 462"/>
                <a:gd name="T3" fmla="*/ 24258 h 374"/>
                <a:gd name="T4" fmla="*/ 221508 w 462"/>
                <a:gd name="T5" fmla="*/ 33962 h 374"/>
                <a:gd name="T6" fmla="*/ 240510 w 462"/>
                <a:gd name="T7" fmla="*/ 5391 h 374"/>
                <a:gd name="T8" fmla="*/ 211192 w 462"/>
                <a:gd name="T9" fmla="*/ 19407 h 374"/>
                <a:gd name="T10" fmla="*/ 173189 w 462"/>
                <a:gd name="T11" fmla="*/ 0 h 374"/>
                <a:gd name="T12" fmla="*/ 119983 w 462"/>
                <a:gd name="T13" fmla="*/ 52829 h 374"/>
                <a:gd name="T14" fmla="*/ 124870 w 462"/>
                <a:gd name="T15" fmla="*/ 62532 h 374"/>
                <a:gd name="T16" fmla="*/ 19002 w 462"/>
                <a:gd name="T17" fmla="*/ 10242 h 374"/>
                <a:gd name="T18" fmla="*/ 9229 w 462"/>
                <a:gd name="T19" fmla="*/ 38813 h 374"/>
                <a:gd name="T20" fmla="*/ 33118 w 462"/>
                <a:gd name="T21" fmla="*/ 81400 h 374"/>
                <a:gd name="T22" fmla="*/ 9229 w 462"/>
                <a:gd name="T23" fmla="*/ 72236 h 374"/>
                <a:gd name="T24" fmla="*/ 9229 w 462"/>
                <a:gd name="T25" fmla="*/ 72236 h 374"/>
                <a:gd name="T26" fmla="*/ 53205 w 462"/>
                <a:gd name="T27" fmla="*/ 124526 h 374"/>
                <a:gd name="T28" fmla="*/ 38004 w 462"/>
                <a:gd name="T29" fmla="*/ 124526 h 374"/>
                <a:gd name="T30" fmla="*/ 28774 w 462"/>
                <a:gd name="T31" fmla="*/ 124526 h 374"/>
                <a:gd name="T32" fmla="*/ 77093 w 462"/>
                <a:gd name="T33" fmla="*/ 158487 h 374"/>
                <a:gd name="T34" fmla="*/ 14116 w 462"/>
                <a:gd name="T35" fmla="*/ 182206 h 374"/>
                <a:gd name="T36" fmla="*/ 0 w 462"/>
                <a:gd name="T37" fmla="*/ 182206 h 374"/>
                <a:gd name="T38" fmla="*/ 77093 w 462"/>
                <a:gd name="T39" fmla="*/ 201074 h 374"/>
                <a:gd name="T40" fmla="*/ 221508 w 462"/>
                <a:gd name="T41" fmla="*/ 57681 h 374"/>
                <a:gd name="T42" fmla="*/ 221508 w 462"/>
                <a:gd name="T43" fmla="*/ 52829 h 374"/>
                <a:gd name="T44" fmla="*/ 250282 w 462"/>
                <a:gd name="T45" fmla="*/ 24258 h 37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462" h="374">
                  <a:moveTo>
                    <a:pt x="461" y="45"/>
                  </a:moveTo>
                  <a:lnTo>
                    <a:pt x="461" y="45"/>
                  </a:lnTo>
                  <a:cubicBezTo>
                    <a:pt x="443" y="54"/>
                    <a:pt x="425" y="63"/>
                    <a:pt x="408" y="63"/>
                  </a:cubicBezTo>
                  <a:cubicBezTo>
                    <a:pt x="425" y="54"/>
                    <a:pt x="443" y="36"/>
                    <a:pt x="443" y="10"/>
                  </a:cubicBezTo>
                  <a:cubicBezTo>
                    <a:pt x="425" y="19"/>
                    <a:pt x="408" y="27"/>
                    <a:pt x="389" y="36"/>
                  </a:cubicBezTo>
                  <a:cubicBezTo>
                    <a:pt x="372" y="19"/>
                    <a:pt x="345" y="0"/>
                    <a:pt x="319" y="0"/>
                  </a:cubicBezTo>
                  <a:cubicBezTo>
                    <a:pt x="265" y="0"/>
                    <a:pt x="221" y="45"/>
                    <a:pt x="221" y="98"/>
                  </a:cubicBezTo>
                  <a:cubicBezTo>
                    <a:pt x="221" y="107"/>
                    <a:pt x="221" y="116"/>
                    <a:pt x="230" y="116"/>
                  </a:cubicBezTo>
                  <a:cubicBezTo>
                    <a:pt x="151" y="116"/>
                    <a:pt x="79" y="81"/>
                    <a:pt x="35" y="19"/>
                  </a:cubicBezTo>
                  <a:cubicBezTo>
                    <a:pt x="26" y="36"/>
                    <a:pt x="17" y="54"/>
                    <a:pt x="17" y="72"/>
                  </a:cubicBezTo>
                  <a:cubicBezTo>
                    <a:pt x="17" y="98"/>
                    <a:pt x="35" y="134"/>
                    <a:pt x="61" y="151"/>
                  </a:cubicBezTo>
                  <a:cubicBezTo>
                    <a:pt x="44" y="143"/>
                    <a:pt x="35" y="143"/>
                    <a:pt x="17" y="134"/>
                  </a:cubicBezTo>
                  <a:cubicBezTo>
                    <a:pt x="17" y="178"/>
                    <a:pt x="53" y="222"/>
                    <a:pt x="98" y="231"/>
                  </a:cubicBezTo>
                  <a:cubicBezTo>
                    <a:pt x="89" y="231"/>
                    <a:pt x="79" y="231"/>
                    <a:pt x="70" y="231"/>
                  </a:cubicBezTo>
                  <a:cubicBezTo>
                    <a:pt x="61" y="231"/>
                    <a:pt x="61" y="231"/>
                    <a:pt x="53" y="231"/>
                  </a:cubicBezTo>
                  <a:cubicBezTo>
                    <a:pt x="61" y="266"/>
                    <a:pt x="98" y="294"/>
                    <a:pt x="142" y="294"/>
                  </a:cubicBezTo>
                  <a:cubicBezTo>
                    <a:pt x="106" y="319"/>
                    <a:pt x="70" y="338"/>
                    <a:pt x="26" y="338"/>
                  </a:cubicBezTo>
                  <a:cubicBezTo>
                    <a:pt x="17" y="338"/>
                    <a:pt x="8" y="338"/>
                    <a:pt x="0" y="338"/>
                  </a:cubicBezTo>
                  <a:cubicBezTo>
                    <a:pt x="44" y="364"/>
                    <a:pt x="89" y="373"/>
                    <a:pt x="142" y="373"/>
                  </a:cubicBezTo>
                  <a:cubicBezTo>
                    <a:pt x="319" y="373"/>
                    <a:pt x="408" y="231"/>
                    <a:pt x="408" y="107"/>
                  </a:cubicBezTo>
                  <a:lnTo>
                    <a:pt x="408" y="98"/>
                  </a:lnTo>
                  <a:cubicBezTo>
                    <a:pt x="434" y="81"/>
                    <a:pt x="443" y="72"/>
                    <a:pt x="461" y="4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400" dirty="0">
                <a:solidFill>
                  <a:schemeClr val="bg1">
                    <a:alpha val="70000"/>
                  </a:schemeClr>
                </a:solidFill>
              </a:endParaRPr>
            </a:p>
          </p:txBody>
        </p:sp>
        <p:grpSp>
          <p:nvGrpSpPr>
            <p:cNvPr id="6" name="Group 5"/>
            <p:cNvGrpSpPr/>
            <p:nvPr userDrawn="1"/>
          </p:nvGrpSpPr>
          <p:grpSpPr>
            <a:xfrm>
              <a:off x="17295349" y="10202688"/>
              <a:ext cx="316544" cy="241718"/>
              <a:chOff x="10541000" y="3240088"/>
              <a:chExt cx="1282701" cy="979487"/>
            </a:xfrm>
            <a:grpFill/>
          </p:grpSpPr>
          <p:sp>
            <p:nvSpPr>
              <p:cNvPr id="8" name="Freeform 5"/>
              <p:cNvSpPr/>
              <p:nvPr userDrawn="1"/>
            </p:nvSpPr>
            <p:spPr bwMode="auto">
              <a:xfrm>
                <a:off x="10541000" y="3240088"/>
                <a:ext cx="984250" cy="979487"/>
              </a:xfrm>
              <a:custGeom>
                <a:avLst/>
                <a:gdLst>
                  <a:gd name="T0" fmla="*/ 2709 w 2709"/>
                  <a:gd name="T1" fmla="*/ 1204 h 2709"/>
                  <a:gd name="T2" fmla="*/ 1445 w 2709"/>
                  <a:gd name="T3" fmla="*/ 1204 h 2709"/>
                  <a:gd name="T4" fmla="*/ 1445 w 2709"/>
                  <a:gd name="T5" fmla="*/ 1626 h 2709"/>
                  <a:gd name="T6" fmla="*/ 2216 w 2709"/>
                  <a:gd name="T7" fmla="*/ 1626 h 2709"/>
                  <a:gd name="T8" fmla="*/ 1355 w 2709"/>
                  <a:gd name="T9" fmla="*/ 2258 h 2709"/>
                  <a:gd name="T10" fmla="*/ 452 w 2709"/>
                  <a:gd name="T11" fmla="*/ 1355 h 2709"/>
                  <a:gd name="T12" fmla="*/ 1355 w 2709"/>
                  <a:gd name="T13" fmla="*/ 452 h 2709"/>
                  <a:gd name="T14" fmla="*/ 1997 w 2709"/>
                  <a:gd name="T15" fmla="*/ 720 h 2709"/>
                  <a:gd name="T16" fmla="*/ 2303 w 2709"/>
                  <a:gd name="T17" fmla="*/ 387 h 2709"/>
                  <a:gd name="T18" fmla="*/ 1355 w 2709"/>
                  <a:gd name="T19" fmla="*/ 0 h 2709"/>
                  <a:gd name="T20" fmla="*/ 0 w 2709"/>
                  <a:gd name="T21" fmla="*/ 1355 h 2709"/>
                  <a:gd name="T22" fmla="*/ 1355 w 2709"/>
                  <a:gd name="T23" fmla="*/ 2709 h 2709"/>
                  <a:gd name="T24" fmla="*/ 2709 w 2709"/>
                  <a:gd name="T25" fmla="*/ 1626 h 2709"/>
                  <a:gd name="T26" fmla="*/ 2709 w 2709"/>
                  <a:gd name="T27" fmla="*/ 1204 h 2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09" h="2709">
                    <a:moveTo>
                      <a:pt x="2709" y="1204"/>
                    </a:moveTo>
                    <a:lnTo>
                      <a:pt x="1445" y="1204"/>
                    </a:lnTo>
                    <a:lnTo>
                      <a:pt x="1445" y="1626"/>
                    </a:lnTo>
                    <a:lnTo>
                      <a:pt x="2216" y="1626"/>
                    </a:lnTo>
                    <a:cubicBezTo>
                      <a:pt x="2101" y="1992"/>
                      <a:pt x="1759" y="2258"/>
                      <a:pt x="1355" y="2258"/>
                    </a:cubicBezTo>
                    <a:cubicBezTo>
                      <a:pt x="856" y="2258"/>
                      <a:pt x="452" y="1854"/>
                      <a:pt x="452" y="1355"/>
                    </a:cubicBezTo>
                    <a:cubicBezTo>
                      <a:pt x="452" y="856"/>
                      <a:pt x="856" y="452"/>
                      <a:pt x="1355" y="452"/>
                    </a:cubicBezTo>
                    <a:cubicBezTo>
                      <a:pt x="1606" y="452"/>
                      <a:pt x="1833" y="554"/>
                      <a:pt x="1997" y="720"/>
                    </a:cubicBezTo>
                    <a:lnTo>
                      <a:pt x="2303" y="387"/>
                    </a:lnTo>
                    <a:cubicBezTo>
                      <a:pt x="2058" y="148"/>
                      <a:pt x="1724" y="0"/>
                      <a:pt x="1355" y="0"/>
                    </a:cubicBezTo>
                    <a:cubicBezTo>
                      <a:pt x="607" y="0"/>
                      <a:pt x="0" y="607"/>
                      <a:pt x="0" y="1355"/>
                    </a:cubicBezTo>
                    <a:cubicBezTo>
                      <a:pt x="0" y="2103"/>
                      <a:pt x="607" y="2709"/>
                      <a:pt x="1355" y="2709"/>
                    </a:cubicBezTo>
                    <a:cubicBezTo>
                      <a:pt x="2010" y="2709"/>
                      <a:pt x="2584" y="2244"/>
                      <a:pt x="2709" y="1626"/>
                    </a:cubicBezTo>
                    <a:lnTo>
                      <a:pt x="2709" y="12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1400"/>
              </a:p>
            </p:txBody>
          </p:sp>
          <p:sp>
            <p:nvSpPr>
              <p:cNvPr id="9" name="Freeform 6"/>
              <p:cNvSpPr/>
              <p:nvPr userDrawn="1"/>
            </p:nvSpPr>
            <p:spPr bwMode="auto">
              <a:xfrm>
                <a:off x="11555413" y="3581400"/>
                <a:ext cx="268288" cy="268287"/>
              </a:xfrm>
              <a:custGeom>
                <a:avLst/>
                <a:gdLst>
                  <a:gd name="T0" fmla="*/ 739 w 739"/>
                  <a:gd name="T1" fmla="*/ 258 h 739"/>
                  <a:gd name="T2" fmla="*/ 480 w 739"/>
                  <a:gd name="T3" fmla="*/ 258 h 739"/>
                  <a:gd name="T4" fmla="*/ 480 w 739"/>
                  <a:gd name="T5" fmla="*/ 0 h 739"/>
                  <a:gd name="T6" fmla="*/ 258 w 739"/>
                  <a:gd name="T7" fmla="*/ 0 h 739"/>
                  <a:gd name="T8" fmla="*/ 258 w 739"/>
                  <a:gd name="T9" fmla="*/ 258 h 739"/>
                  <a:gd name="T10" fmla="*/ 0 w 739"/>
                  <a:gd name="T11" fmla="*/ 258 h 739"/>
                  <a:gd name="T12" fmla="*/ 0 w 739"/>
                  <a:gd name="T13" fmla="*/ 480 h 739"/>
                  <a:gd name="T14" fmla="*/ 258 w 739"/>
                  <a:gd name="T15" fmla="*/ 480 h 739"/>
                  <a:gd name="T16" fmla="*/ 258 w 739"/>
                  <a:gd name="T17" fmla="*/ 739 h 739"/>
                  <a:gd name="T18" fmla="*/ 480 w 739"/>
                  <a:gd name="T19" fmla="*/ 739 h 739"/>
                  <a:gd name="T20" fmla="*/ 480 w 739"/>
                  <a:gd name="T21" fmla="*/ 480 h 739"/>
                  <a:gd name="T22" fmla="*/ 739 w 739"/>
                  <a:gd name="T23" fmla="*/ 480 h 739"/>
                  <a:gd name="T24" fmla="*/ 739 w 739"/>
                  <a:gd name="T25" fmla="*/ 258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9" h="739">
                    <a:moveTo>
                      <a:pt x="739" y="258"/>
                    </a:moveTo>
                    <a:lnTo>
                      <a:pt x="480" y="258"/>
                    </a:lnTo>
                    <a:lnTo>
                      <a:pt x="480" y="0"/>
                    </a:lnTo>
                    <a:lnTo>
                      <a:pt x="258" y="0"/>
                    </a:lnTo>
                    <a:lnTo>
                      <a:pt x="258" y="258"/>
                    </a:lnTo>
                    <a:lnTo>
                      <a:pt x="0" y="258"/>
                    </a:lnTo>
                    <a:lnTo>
                      <a:pt x="0" y="480"/>
                    </a:lnTo>
                    <a:lnTo>
                      <a:pt x="258" y="480"/>
                    </a:lnTo>
                    <a:lnTo>
                      <a:pt x="258" y="739"/>
                    </a:lnTo>
                    <a:lnTo>
                      <a:pt x="480" y="739"/>
                    </a:lnTo>
                    <a:lnTo>
                      <a:pt x="480" y="480"/>
                    </a:lnTo>
                    <a:lnTo>
                      <a:pt x="739" y="480"/>
                    </a:lnTo>
                    <a:lnTo>
                      <a:pt x="739" y="2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sz="1400"/>
              </a:p>
            </p:txBody>
          </p:sp>
        </p:grpSp>
        <p:sp>
          <p:nvSpPr>
            <p:cNvPr id="7" name="Freeform 75"/>
            <p:cNvSpPr>
              <a:spLocks noChangeArrowheads="1"/>
            </p:cNvSpPr>
            <p:nvPr userDrawn="1"/>
          </p:nvSpPr>
          <p:spPr bwMode="auto">
            <a:xfrm>
              <a:off x="16154665" y="10189581"/>
              <a:ext cx="144271" cy="267933"/>
            </a:xfrm>
            <a:custGeom>
              <a:avLst/>
              <a:gdLst>
                <a:gd name="T0" fmla="*/ 132814 w 249"/>
                <a:gd name="T1" fmla="*/ 43735 h 453"/>
                <a:gd name="T2" fmla="*/ 132814 w 249"/>
                <a:gd name="T3" fmla="*/ 43735 h 453"/>
                <a:gd name="T4" fmla="*/ 94791 w 249"/>
                <a:gd name="T5" fmla="*/ 43735 h 453"/>
                <a:gd name="T6" fmla="*/ 85687 w 249"/>
                <a:gd name="T7" fmla="*/ 58496 h 453"/>
                <a:gd name="T8" fmla="*/ 85687 w 249"/>
                <a:gd name="T9" fmla="*/ 87470 h 453"/>
                <a:gd name="T10" fmla="*/ 132814 w 249"/>
                <a:gd name="T11" fmla="*/ 87470 h 453"/>
                <a:gd name="T12" fmla="*/ 132814 w 249"/>
                <a:gd name="T13" fmla="*/ 126285 h 453"/>
                <a:gd name="T14" fmla="*/ 85687 w 249"/>
                <a:gd name="T15" fmla="*/ 126285 h 453"/>
                <a:gd name="T16" fmla="*/ 85687 w 249"/>
                <a:gd name="T17" fmla="*/ 247103 h 453"/>
                <a:gd name="T18" fmla="*/ 42308 w 249"/>
                <a:gd name="T19" fmla="*/ 247103 h 453"/>
                <a:gd name="T20" fmla="*/ 42308 w 249"/>
                <a:gd name="T21" fmla="*/ 126285 h 453"/>
                <a:gd name="T22" fmla="*/ 0 w 249"/>
                <a:gd name="T23" fmla="*/ 126285 h 453"/>
                <a:gd name="T24" fmla="*/ 0 w 249"/>
                <a:gd name="T25" fmla="*/ 87470 h 453"/>
                <a:gd name="T26" fmla="*/ 42308 w 249"/>
                <a:gd name="T27" fmla="*/ 87470 h 453"/>
                <a:gd name="T28" fmla="*/ 42308 w 249"/>
                <a:gd name="T29" fmla="*/ 63416 h 453"/>
                <a:gd name="T30" fmla="*/ 94791 w 249"/>
                <a:gd name="T31" fmla="*/ 0 h 453"/>
                <a:gd name="T32" fmla="*/ 132814 w 249"/>
                <a:gd name="T33" fmla="*/ 0 h 453"/>
                <a:gd name="T34" fmla="*/ 132814 w 249"/>
                <a:gd name="T35" fmla="*/ 43735 h 45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49" h="453">
                  <a:moveTo>
                    <a:pt x="248" y="80"/>
                  </a:moveTo>
                  <a:lnTo>
                    <a:pt x="248" y="80"/>
                  </a:lnTo>
                  <a:cubicBezTo>
                    <a:pt x="177" y="80"/>
                    <a:pt x="177" y="80"/>
                    <a:pt x="177" y="80"/>
                  </a:cubicBezTo>
                  <a:cubicBezTo>
                    <a:pt x="169" y="80"/>
                    <a:pt x="160" y="89"/>
                    <a:pt x="160" y="107"/>
                  </a:cubicBezTo>
                  <a:cubicBezTo>
                    <a:pt x="160" y="160"/>
                    <a:pt x="160" y="160"/>
                    <a:pt x="160" y="160"/>
                  </a:cubicBezTo>
                  <a:cubicBezTo>
                    <a:pt x="248" y="160"/>
                    <a:pt x="248" y="160"/>
                    <a:pt x="248" y="160"/>
                  </a:cubicBezTo>
                  <a:cubicBezTo>
                    <a:pt x="248" y="231"/>
                    <a:pt x="248" y="231"/>
                    <a:pt x="248" y="231"/>
                  </a:cubicBezTo>
                  <a:cubicBezTo>
                    <a:pt x="160" y="231"/>
                    <a:pt x="160" y="231"/>
                    <a:pt x="160" y="231"/>
                  </a:cubicBezTo>
                  <a:cubicBezTo>
                    <a:pt x="160" y="452"/>
                    <a:pt x="160" y="452"/>
                    <a:pt x="160" y="452"/>
                  </a:cubicBezTo>
                  <a:cubicBezTo>
                    <a:pt x="79" y="452"/>
                    <a:pt x="79" y="452"/>
                    <a:pt x="79" y="452"/>
                  </a:cubicBezTo>
                  <a:cubicBezTo>
                    <a:pt x="79" y="231"/>
                    <a:pt x="79" y="231"/>
                    <a:pt x="79" y="231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79" y="116"/>
                    <a:pt x="79" y="116"/>
                    <a:pt x="79" y="116"/>
                  </a:cubicBezTo>
                  <a:cubicBezTo>
                    <a:pt x="79" y="54"/>
                    <a:pt x="115" y="0"/>
                    <a:pt x="177" y="0"/>
                  </a:cubicBezTo>
                  <a:cubicBezTo>
                    <a:pt x="248" y="0"/>
                    <a:pt x="248" y="0"/>
                    <a:pt x="248" y="0"/>
                  </a:cubicBezTo>
                  <a:lnTo>
                    <a:pt x="248" y="8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lIns="34290" tIns="17145" rIns="34290" bIns="17145" anchor="ctr"/>
            <a:lstStyle/>
            <a:p>
              <a:endParaRPr lang="en-US" sz="14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28" name="TextBox 27"/>
          <p:cNvSpPr txBox="1"/>
          <p:nvPr userDrawn="1"/>
        </p:nvSpPr>
        <p:spPr>
          <a:xfrm rot="10800000" flipV="1">
            <a:off x="10859975" y="5901649"/>
            <a:ext cx="1165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3600" b="0" i="0" smtClean="0">
                <a:solidFill>
                  <a:schemeClr val="bg1">
                    <a:lumMod val="7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11500" b="0" i="0" dirty="0">
              <a:solidFill>
                <a:schemeClr val="bg1">
                  <a:lumMod val="75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221658" y="1135629"/>
            <a:ext cx="4874342" cy="2403988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6096000" y="1135629"/>
            <a:ext cx="4874342" cy="2403988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075637" y="1220164"/>
            <a:ext cx="1112614" cy="1110894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3937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566472" y="2614876"/>
            <a:ext cx="1484286" cy="1481992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393700" dir="5400000" sx="80000" sy="8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075637" y="4526943"/>
            <a:ext cx="1112614" cy="1110894"/>
          </a:xfrm>
          <a:custGeom>
            <a:avLst/>
            <a:gdLst>
              <a:gd name="connsiteX0" fmla="*/ 501446 w 1002892"/>
              <a:gd name="connsiteY0" fmla="*/ 0 h 1002892"/>
              <a:gd name="connsiteX1" fmla="*/ 1002892 w 1002892"/>
              <a:gd name="connsiteY1" fmla="*/ 501446 h 1002892"/>
              <a:gd name="connsiteX2" fmla="*/ 501446 w 1002892"/>
              <a:gd name="connsiteY2" fmla="*/ 1002892 h 1002892"/>
              <a:gd name="connsiteX3" fmla="*/ 0 w 1002892"/>
              <a:gd name="connsiteY3" fmla="*/ 501446 h 1002892"/>
              <a:gd name="connsiteX4" fmla="*/ 501446 w 1002892"/>
              <a:gd name="connsiteY4" fmla="*/ 0 h 10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2892" h="1002892">
                <a:moveTo>
                  <a:pt x="501446" y="0"/>
                </a:moveTo>
                <a:cubicBezTo>
                  <a:pt x="778387" y="0"/>
                  <a:pt x="1002892" y="224505"/>
                  <a:pt x="1002892" y="501446"/>
                </a:cubicBezTo>
                <a:cubicBezTo>
                  <a:pt x="1002892" y="778387"/>
                  <a:pt x="778387" y="1002892"/>
                  <a:pt x="501446" y="1002892"/>
                </a:cubicBezTo>
                <a:cubicBezTo>
                  <a:pt x="224505" y="1002892"/>
                  <a:pt x="0" y="778387"/>
                  <a:pt x="0" y="501446"/>
                </a:cubicBezTo>
                <a:cubicBezTo>
                  <a:pt x="0" y="224505"/>
                  <a:pt x="224505" y="0"/>
                  <a:pt x="5014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393700" dir="5400000" sx="80000" sy="8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03976" y="-2563024"/>
            <a:ext cx="11984048" cy="11984048"/>
            <a:chOff x="3727902" y="-2563024"/>
            <a:chExt cx="11984048" cy="11984048"/>
          </a:xfrm>
        </p:grpSpPr>
        <p:sp>
          <p:nvSpPr>
            <p:cNvPr id="3" name="Oval 2"/>
            <p:cNvSpPr/>
            <p:nvPr userDrawn="1"/>
          </p:nvSpPr>
          <p:spPr>
            <a:xfrm>
              <a:off x="3727902" y="-2563024"/>
              <a:ext cx="11984048" cy="11984048"/>
            </a:xfrm>
            <a:prstGeom prst="ellipse">
              <a:avLst/>
            </a:prstGeom>
            <a:solidFill>
              <a:schemeClr val="bg1">
                <a:alpha val="1000"/>
              </a:schemeClr>
            </a:solidFill>
            <a:ln>
              <a:noFill/>
            </a:ln>
            <a:effectLst>
              <a:outerShdw blurRad="1270000" sx="104000" sy="104000" algn="ctr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" name="Oval 3"/>
            <p:cNvSpPr/>
            <p:nvPr userDrawn="1"/>
          </p:nvSpPr>
          <p:spPr>
            <a:xfrm>
              <a:off x="5865558" y="-425368"/>
              <a:ext cx="7708736" cy="7708736"/>
            </a:xfrm>
            <a:prstGeom prst="ellipse">
              <a:avLst/>
            </a:prstGeom>
            <a:solidFill>
              <a:schemeClr val="bg1">
                <a:alpha val="1000"/>
              </a:schemeClr>
            </a:solidFill>
            <a:ln>
              <a:noFill/>
            </a:ln>
            <a:effectLst>
              <a:outerShdw blurRad="1270000" sx="104000" sy="104000" algn="ctr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" name="Oval 4"/>
            <p:cNvSpPr/>
            <p:nvPr userDrawn="1"/>
          </p:nvSpPr>
          <p:spPr>
            <a:xfrm>
              <a:off x="7720665" y="1429739"/>
              <a:ext cx="3998522" cy="3998522"/>
            </a:xfrm>
            <a:prstGeom prst="ellipse">
              <a:avLst/>
            </a:prstGeom>
            <a:solidFill>
              <a:schemeClr val="bg1">
                <a:alpha val="2000"/>
              </a:schemeClr>
            </a:solidFill>
            <a:ln>
              <a:noFill/>
            </a:ln>
            <a:effectLst>
              <a:outerShdw blurRad="1270000" sx="104000" sy="104000" algn="ctr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7" name="TextBox 6"/>
          <p:cNvSpPr txBox="1"/>
          <p:nvPr userDrawn="1"/>
        </p:nvSpPr>
        <p:spPr>
          <a:xfrm rot="10800000" flipV="1">
            <a:off x="11026660" y="264527"/>
            <a:ext cx="11653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4400" b="0" i="0" smtClean="0">
                <a:solidFill>
                  <a:schemeClr val="bg1">
                    <a:lumMod val="95000"/>
                    <a:alpha val="30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16600" b="0" i="0" dirty="0">
              <a:solidFill>
                <a:schemeClr val="bg1">
                  <a:lumMod val="95000"/>
                  <a:alpha val="30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8" name="Group 7"/>
          <p:cNvGrpSpPr/>
          <p:nvPr userDrawn="1"/>
        </p:nvGrpSpPr>
        <p:grpSpPr>
          <a:xfrm>
            <a:off x="9689075" y="401684"/>
            <a:ext cx="1330908" cy="260996"/>
            <a:chOff x="9689075" y="259789"/>
            <a:chExt cx="1330908" cy="260996"/>
          </a:xfrm>
        </p:grpSpPr>
        <p:grpSp>
          <p:nvGrpSpPr>
            <p:cNvPr id="9" name="Group 8"/>
            <p:cNvGrpSpPr/>
            <p:nvPr/>
          </p:nvGrpSpPr>
          <p:grpSpPr>
            <a:xfrm>
              <a:off x="9689075" y="259789"/>
              <a:ext cx="1330908" cy="260996"/>
              <a:chOff x="9689075" y="259789"/>
              <a:chExt cx="1330908" cy="260996"/>
            </a:xfr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2700000" scaled="1"/>
            </a:gradFill>
          </p:grpSpPr>
          <p:sp>
            <p:nvSpPr>
              <p:cNvPr id="16" name="Rectangle: Rounded Corners 15"/>
              <p:cNvSpPr/>
              <p:nvPr/>
            </p:nvSpPr>
            <p:spPr>
              <a:xfrm>
                <a:off x="10004831" y="259790"/>
                <a:ext cx="1015152" cy="26099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  <a:effectLst>
                <a:outerShdw blurRad="1270000" sx="90000" sy="90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9689075" y="259789"/>
                <a:ext cx="260998" cy="26099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0162216" y="324586"/>
              <a:ext cx="714668" cy="131402"/>
              <a:chOff x="16154665" y="10189581"/>
              <a:chExt cx="1457228" cy="267933"/>
            </a:xfrm>
            <a:solidFill>
              <a:schemeClr val="bg1"/>
            </a:solidFill>
          </p:grpSpPr>
          <p:sp>
            <p:nvSpPr>
              <p:cNvPr id="11" name="Freeform 85"/>
              <p:cNvSpPr>
                <a:spLocks noChangeArrowheads="1"/>
              </p:cNvSpPr>
              <p:nvPr userDrawn="1"/>
            </p:nvSpPr>
            <p:spPr bwMode="auto">
              <a:xfrm>
                <a:off x="16655090" y="10209366"/>
                <a:ext cx="284104" cy="228363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alpha val="70000"/>
                    </a:schemeClr>
                  </a:solidFill>
                </a:endParaRPr>
              </a:p>
            </p:txBody>
          </p:sp>
          <p:grpSp>
            <p:nvGrpSpPr>
              <p:cNvPr id="12" name="Group 11"/>
              <p:cNvGrpSpPr/>
              <p:nvPr userDrawn="1"/>
            </p:nvGrpSpPr>
            <p:grpSpPr>
              <a:xfrm>
                <a:off x="17295349" y="10202688"/>
                <a:ext cx="316544" cy="241718"/>
                <a:chOff x="10541000" y="3240088"/>
                <a:chExt cx="1282701" cy="979487"/>
              </a:xfrm>
              <a:grpFill/>
            </p:grpSpPr>
            <p:sp>
              <p:nvSpPr>
                <p:cNvPr id="14" name="Freeform 5"/>
                <p:cNvSpPr/>
                <p:nvPr userDrawn="1"/>
              </p:nvSpPr>
              <p:spPr bwMode="auto">
                <a:xfrm>
                  <a:off x="10541000" y="3240088"/>
                  <a:ext cx="984250" cy="979487"/>
                </a:xfrm>
                <a:custGeom>
                  <a:avLst/>
                  <a:gdLst>
                    <a:gd name="T0" fmla="*/ 2709 w 2709"/>
                    <a:gd name="T1" fmla="*/ 1204 h 2709"/>
                    <a:gd name="T2" fmla="*/ 1445 w 2709"/>
                    <a:gd name="T3" fmla="*/ 1204 h 2709"/>
                    <a:gd name="T4" fmla="*/ 1445 w 2709"/>
                    <a:gd name="T5" fmla="*/ 1626 h 2709"/>
                    <a:gd name="T6" fmla="*/ 2216 w 2709"/>
                    <a:gd name="T7" fmla="*/ 1626 h 2709"/>
                    <a:gd name="T8" fmla="*/ 1355 w 2709"/>
                    <a:gd name="T9" fmla="*/ 2258 h 2709"/>
                    <a:gd name="T10" fmla="*/ 452 w 2709"/>
                    <a:gd name="T11" fmla="*/ 1355 h 2709"/>
                    <a:gd name="T12" fmla="*/ 1355 w 2709"/>
                    <a:gd name="T13" fmla="*/ 452 h 2709"/>
                    <a:gd name="T14" fmla="*/ 1997 w 2709"/>
                    <a:gd name="T15" fmla="*/ 720 h 2709"/>
                    <a:gd name="T16" fmla="*/ 2303 w 2709"/>
                    <a:gd name="T17" fmla="*/ 387 h 2709"/>
                    <a:gd name="T18" fmla="*/ 1355 w 2709"/>
                    <a:gd name="T19" fmla="*/ 0 h 2709"/>
                    <a:gd name="T20" fmla="*/ 0 w 2709"/>
                    <a:gd name="T21" fmla="*/ 1355 h 2709"/>
                    <a:gd name="T22" fmla="*/ 1355 w 2709"/>
                    <a:gd name="T23" fmla="*/ 2709 h 2709"/>
                    <a:gd name="T24" fmla="*/ 2709 w 2709"/>
                    <a:gd name="T25" fmla="*/ 1626 h 2709"/>
                    <a:gd name="T26" fmla="*/ 2709 w 2709"/>
                    <a:gd name="T27" fmla="*/ 1204 h 2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09" h="2709">
                      <a:moveTo>
                        <a:pt x="2709" y="1204"/>
                      </a:moveTo>
                      <a:lnTo>
                        <a:pt x="1445" y="1204"/>
                      </a:lnTo>
                      <a:lnTo>
                        <a:pt x="1445" y="1626"/>
                      </a:lnTo>
                      <a:lnTo>
                        <a:pt x="2216" y="1626"/>
                      </a:lnTo>
                      <a:cubicBezTo>
                        <a:pt x="2101" y="1992"/>
                        <a:pt x="1759" y="2258"/>
                        <a:pt x="1355" y="2258"/>
                      </a:cubicBezTo>
                      <a:cubicBezTo>
                        <a:pt x="856" y="2258"/>
                        <a:pt x="452" y="1854"/>
                        <a:pt x="452" y="1355"/>
                      </a:cubicBezTo>
                      <a:cubicBezTo>
                        <a:pt x="452" y="856"/>
                        <a:pt x="856" y="452"/>
                        <a:pt x="1355" y="452"/>
                      </a:cubicBezTo>
                      <a:cubicBezTo>
                        <a:pt x="1606" y="452"/>
                        <a:pt x="1833" y="554"/>
                        <a:pt x="1997" y="720"/>
                      </a:cubicBezTo>
                      <a:lnTo>
                        <a:pt x="2303" y="387"/>
                      </a:lnTo>
                      <a:cubicBezTo>
                        <a:pt x="2058" y="148"/>
                        <a:pt x="1724" y="0"/>
                        <a:pt x="1355" y="0"/>
                      </a:cubicBezTo>
                      <a:cubicBezTo>
                        <a:pt x="607" y="0"/>
                        <a:pt x="0" y="607"/>
                        <a:pt x="0" y="1355"/>
                      </a:cubicBezTo>
                      <a:cubicBezTo>
                        <a:pt x="0" y="2103"/>
                        <a:pt x="607" y="2709"/>
                        <a:pt x="1355" y="2709"/>
                      </a:cubicBezTo>
                      <a:cubicBezTo>
                        <a:pt x="2010" y="2709"/>
                        <a:pt x="2584" y="2244"/>
                        <a:pt x="2709" y="1626"/>
                      </a:cubicBezTo>
                      <a:lnTo>
                        <a:pt x="2709" y="12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  <p:sp>
              <p:nvSpPr>
                <p:cNvPr id="15" name="Freeform 6"/>
                <p:cNvSpPr/>
                <p:nvPr userDrawn="1"/>
              </p:nvSpPr>
              <p:spPr bwMode="auto">
                <a:xfrm>
                  <a:off x="11555413" y="3581400"/>
                  <a:ext cx="268288" cy="268287"/>
                </a:xfrm>
                <a:custGeom>
                  <a:avLst/>
                  <a:gdLst>
                    <a:gd name="T0" fmla="*/ 739 w 739"/>
                    <a:gd name="T1" fmla="*/ 258 h 739"/>
                    <a:gd name="T2" fmla="*/ 480 w 739"/>
                    <a:gd name="T3" fmla="*/ 258 h 739"/>
                    <a:gd name="T4" fmla="*/ 480 w 739"/>
                    <a:gd name="T5" fmla="*/ 0 h 739"/>
                    <a:gd name="T6" fmla="*/ 258 w 739"/>
                    <a:gd name="T7" fmla="*/ 0 h 739"/>
                    <a:gd name="T8" fmla="*/ 258 w 739"/>
                    <a:gd name="T9" fmla="*/ 258 h 739"/>
                    <a:gd name="T10" fmla="*/ 0 w 739"/>
                    <a:gd name="T11" fmla="*/ 258 h 739"/>
                    <a:gd name="T12" fmla="*/ 0 w 739"/>
                    <a:gd name="T13" fmla="*/ 480 h 739"/>
                    <a:gd name="T14" fmla="*/ 258 w 739"/>
                    <a:gd name="T15" fmla="*/ 480 h 739"/>
                    <a:gd name="T16" fmla="*/ 258 w 739"/>
                    <a:gd name="T17" fmla="*/ 739 h 739"/>
                    <a:gd name="T18" fmla="*/ 480 w 739"/>
                    <a:gd name="T19" fmla="*/ 739 h 739"/>
                    <a:gd name="T20" fmla="*/ 480 w 739"/>
                    <a:gd name="T21" fmla="*/ 480 h 739"/>
                    <a:gd name="T22" fmla="*/ 739 w 739"/>
                    <a:gd name="T23" fmla="*/ 480 h 739"/>
                    <a:gd name="T24" fmla="*/ 739 w 739"/>
                    <a:gd name="T25" fmla="*/ 258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39" h="739">
                      <a:moveTo>
                        <a:pt x="739" y="258"/>
                      </a:moveTo>
                      <a:lnTo>
                        <a:pt x="480" y="258"/>
                      </a:lnTo>
                      <a:lnTo>
                        <a:pt x="480" y="0"/>
                      </a:lnTo>
                      <a:lnTo>
                        <a:pt x="258" y="0"/>
                      </a:lnTo>
                      <a:lnTo>
                        <a:pt x="258" y="258"/>
                      </a:lnTo>
                      <a:lnTo>
                        <a:pt x="0" y="258"/>
                      </a:lnTo>
                      <a:lnTo>
                        <a:pt x="0" y="480"/>
                      </a:lnTo>
                      <a:lnTo>
                        <a:pt x="258" y="480"/>
                      </a:lnTo>
                      <a:lnTo>
                        <a:pt x="258" y="739"/>
                      </a:lnTo>
                      <a:lnTo>
                        <a:pt x="480" y="739"/>
                      </a:lnTo>
                      <a:lnTo>
                        <a:pt x="480" y="480"/>
                      </a:lnTo>
                      <a:lnTo>
                        <a:pt x="739" y="480"/>
                      </a:lnTo>
                      <a:lnTo>
                        <a:pt x="739" y="25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</p:grpSp>
          <p:sp>
            <p:nvSpPr>
              <p:cNvPr id="13" name="Freeform 75"/>
              <p:cNvSpPr>
                <a:spLocks noChangeArrowheads="1"/>
              </p:cNvSpPr>
              <p:nvPr userDrawn="1"/>
            </p:nvSpPr>
            <p:spPr bwMode="auto">
              <a:xfrm>
                <a:off x="16154665" y="10189581"/>
                <a:ext cx="144271" cy="267933"/>
              </a:xfrm>
              <a:custGeom>
                <a:avLst/>
                <a:gdLst>
                  <a:gd name="T0" fmla="*/ 132814 w 249"/>
                  <a:gd name="T1" fmla="*/ 43735 h 453"/>
                  <a:gd name="T2" fmla="*/ 132814 w 249"/>
                  <a:gd name="T3" fmla="*/ 43735 h 453"/>
                  <a:gd name="T4" fmla="*/ 94791 w 249"/>
                  <a:gd name="T5" fmla="*/ 43735 h 453"/>
                  <a:gd name="T6" fmla="*/ 85687 w 249"/>
                  <a:gd name="T7" fmla="*/ 58496 h 453"/>
                  <a:gd name="T8" fmla="*/ 85687 w 249"/>
                  <a:gd name="T9" fmla="*/ 87470 h 453"/>
                  <a:gd name="T10" fmla="*/ 132814 w 249"/>
                  <a:gd name="T11" fmla="*/ 87470 h 453"/>
                  <a:gd name="T12" fmla="*/ 132814 w 249"/>
                  <a:gd name="T13" fmla="*/ 126285 h 453"/>
                  <a:gd name="T14" fmla="*/ 85687 w 249"/>
                  <a:gd name="T15" fmla="*/ 126285 h 453"/>
                  <a:gd name="T16" fmla="*/ 85687 w 249"/>
                  <a:gd name="T17" fmla="*/ 247103 h 453"/>
                  <a:gd name="T18" fmla="*/ 42308 w 249"/>
                  <a:gd name="T19" fmla="*/ 247103 h 453"/>
                  <a:gd name="T20" fmla="*/ 42308 w 249"/>
                  <a:gd name="T21" fmla="*/ 126285 h 453"/>
                  <a:gd name="T22" fmla="*/ 0 w 249"/>
                  <a:gd name="T23" fmla="*/ 126285 h 453"/>
                  <a:gd name="T24" fmla="*/ 0 w 249"/>
                  <a:gd name="T25" fmla="*/ 87470 h 453"/>
                  <a:gd name="T26" fmla="*/ 42308 w 249"/>
                  <a:gd name="T27" fmla="*/ 87470 h 453"/>
                  <a:gd name="T28" fmla="*/ 42308 w 249"/>
                  <a:gd name="T29" fmla="*/ 63416 h 453"/>
                  <a:gd name="T30" fmla="*/ 94791 w 249"/>
                  <a:gd name="T31" fmla="*/ 0 h 453"/>
                  <a:gd name="T32" fmla="*/ 132814 w 249"/>
                  <a:gd name="T33" fmla="*/ 0 h 453"/>
                  <a:gd name="T34" fmla="*/ 132814 w 249"/>
                  <a:gd name="T35" fmla="*/ 43735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9" h="453">
                    <a:moveTo>
                      <a:pt x="248" y="80"/>
                    </a:moveTo>
                    <a:lnTo>
                      <a:pt x="248" y="80"/>
                    </a:lnTo>
                    <a:cubicBezTo>
                      <a:pt x="177" y="80"/>
                      <a:pt x="177" y="80"/>
                      <a:pt x="177" y="80"/>
                    </a:cubicBezTo>
                    <a:cubicBezTo>
                      <a:pt x="169" y="80"/>
                      <a:pt x="160" y="89"/>
                      <a:pt x="160" y="107"/>
                    </a:cubicBezTo>
                    <a:cubicBezTo>
                      <a:pt x="160" y="160"/>
                      <a:pt x="160" y="160"/>
                      <a:pt x="160" y="160"/>
                    </a:cubicBezTo>
                    <a:cubicBezTo>
                      <a:pt x="248" y="160"/>
                      <a:pt x="248" y="160"/>
                      <a:pt x="248" y="160"/>
                    </a:cubicBezTo>
                    <a:cubicBezTo>
                      <a:pt x="248" y="231"/>
                      <a:pt x="248" y="231"/>
                      <a:pt x="248" y="231"/>
                    </a:cubicBezTo>
                    <a:cubicBezTo>
                      <a:pt x="160" y="231"/>
                      <a:pt x="160" y="231"/>
                      <a:pt x="160" y="231"/>
                    </a:cubicBezTo>
                    <a:cubicBezTo>
                      <a:pt x="160" y="452"/>
                      <a:pt x="160" y="452"/>
                      <a:pt x="160" y="452"/>
                    </a:cubicBezTo>
                    <a:cubicBezTo>
                      <a:pt x="79" y="452"/>
                      <a:pt x="79" y="452"/>
                      <a:pt x="79" y="452"/>
                    </a:cubicBezTo>
                    <a:cubicBezTo>
                      <a:pt x="79" y="231"/>
                      <a:pt x="79" y="231"/>
                      <a:pt x="79" y="231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79" y="160"/>
                      <a:pt x="79" y="160"/>
                      <a:pt x="79" y="160"/>
                    </a:cubicBezTo>
                    <a:cubicBezTo>
                      <a:pt x="79" y="116"/>
                      <a:pt x="79" y="116"/>
                      <a:pt x="79" y="116"/>
                    </a:cubicBezTo>
                    <a:cubicBezTo>
                      <a:pt x="79" y="54"/>
                      <a:pt x="115" y="0"/>
                      <a:pt x="177" y="0"/>
                    </a:cubicBezTo>
                    <a:cubicBezTo>
                      <a:pt x="248" y="0"/>
                      <a:pt x="248" y="0"/>
                      <a:pt x="248" y="0"/>
                    </a:cubicBezTo>
                    <a:lnTo>
                      <a:pt x="248" y="80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cxnSp>
        <p:nvCxnSpPr>
          <p:cNvPr id="35" name="Straight Connector 34"/>
          <p:cNvCxnSpPr/>
          <p:nvPr userDrawn="1"/>
        </p:nvCxnSpPr>
        <p:spPr>
          <a:xfrm>
            <a:off x="1209330" y="865795"/>
            <a:ext cx="9773341" cy="0"/>
          </a:xfrm>
          <a:prstGeom prst="line">
            <a:avLst/>
          </a:prstGeom>
          <a:ln>
            <a:solidFill>
              <a:schemeClr val="bg1">
                <a:lumMod val="95000"/>
                <a:alpha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221658" y="1562100"/>
            <a:ext cx="9733936" cy="3733800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7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/>
          <p:cNvSpPr/>
          <p:nvPr userDrawn="1"/>
        </p:nvSpPr>
        <p:spPr>
          <a:xfrm>
            <a:off x="3727902" y="-2563024"/>
            <a:ext cx="11984048" cy="11984048"/>
          </a:xfrm>
          <a:prstGeom prst="ellipse">
            <a:avLst/>
          </a:prstGeom>
          <a:solidFill>
            <a:schemeClr val="bg1">
              <a:alpha val="1000"/>
            </a:schemeClr>
          </a:solidFill>
          <a:ln>
            <a:noFill/>
          </a:ln>
          <a:effectLst>
            <a:outerShdw blurRad="1270000" sx="104000" sy="104000" algn="ctr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8" name="Oval 17"/>
          <p:cNvSpPr/>
          <p:nvPr userDrawn="1"/>
        </p:nvSpPr>
        <p:spPr>
          <a:xfrm>
            <a:off x="5865558" y="-425368"/>
            <a:ext cx="7708736" cy="7708736"/>
          </a:xfrm>
          <a:prstGeom prst="ellipse">
            <a:avLst/>
          </a:prstGeom>
          <a:solidFill>
            <a:schemeClr val="bg1">
              <a:alpha val="1000"/>
            </a:schemeClr>
          </a:solidFill>
          <a:ln>
            <a:noFill/>
          </a:ln>
          <a:effectLst>
            <a:outerShdw blurRad="1270000" sx="104000" sy="104000" algn="ctr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/>
          <p:cNvSpPr/>
          <p:nvPr userDrawn="1"/>
        </p:nvSpPr>
        <p:spPr>
          <a:xfrm>
            <a:off x="7720665" y="1429739"/>
            <a:ext cx="3998522" cy="3998522"/>
          </a:xfrm>
          <a:prstGeom prst="ellipse">
            <a:avLst/>
          </a:prstGeom>
          <a:solidFill>
            <a:schemeClr val="bg1">
              <a:alpha val="2000"/>
            </a:schemeClr>
          </a:solidFill>
          <a:ln>
            <a:noFill/>
          </a:ln>
          <a:effectLst>
            <a:outerShdw blurRad="1270000" sx="104000" sy="104000" algn="ctr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8542568" y="1153868"/>
            <a:ext cx="2413129" cy="4816964"/>
            <a:chOff x="4881618" y="1177652"/>
            <a:chExt cx="2413129" cy="4816964"/>
          </a:xfrm>
          <a:effectLst>
            <a:outerShdw blurRad="1270000" algn="ctr" rotWithShape="0">
              <a:prstClr val="black">
                <a:alpha val="40000"/>
              </a:prstClr>
            </a:outerShdw>
          </a:effectLst>
        </p:grpSpPr>
        <p:grpSp>
          <p:nvGrpSpPr>
            <p:cNvPr id="21" name="Группа 84"/>
            <p:cNvGrpSpPr/>
            <p:nvPr/>
          </p:nvGrpSpPr>
          <p:grpSpPr>
            <a:xfrm>
              <a:off x="4881618" y="1177652"/>
              <a:ext cx="2413129" cy="4816964"/>
              <a:chOff x="3421706" y="1143000"/>
              <a:chExt cx="2530932" cy="5052117"/>
            </a:xfrm>
          </p:grpSpPr>
          <p:sp>
            <p:nvSpPr>
              <p:cNvPr id="23" name="Скругленный прямоугольник 85"/>
              <p:cNvSpPr/>
              <p:nvPr userDrawn="1"/>
            </p:nvSpPr>
            <p:spPr>
              <a:xfrm>
                <a:off x="5772337" y="2057401"/>
                <a:ext cx="180301" cy="487680"/>
              </a:xfrm>
              <a:prstGeom prst="roundRect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5"/>
              </a:p>
            </p:txBody>
          </p:sp>
          <p:sp>
            <p:nvSpPr>
              <p:cNvPr id="24" name="Скругленный прямоугольник 86"/>
              <p:cNvSpPr/>
              <p:nvPr userDrawn="1"/>
            </p:nvSpPr>
            <p:spPr>
              <a:xfrm>
                <a:off x="3421706" y="1971500"/>
                <a:ext cx="180301" cy="276137"/>
              </a:xfrm>
              <a:prstGeom prst="roundRect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5"/>
              </a:p>
            </p:txBody>
          </p:sp>
          <p:sp>
            <p:nvSpPr>
              <p:cNvPr id="25" name="Скругленный прямоугольник 87"/>
              <p:cNvSpPr/>
              <p:nvPr userDrawn="1"/>
            </p:nvSpPr>
            <p:spPr>
              <a:xfrm>
                <a:off x="3421706" y="2530199"/>
                <a:ext cx="180301" cy="276137"/>
              </a:xfrm>
              <a:prstGeom prst="roundRect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5"/>
              </a:p>
            </p:txBody>
          </p:sp>
          <p:sp>
            <p:nvSpPr>
              <p:cNvPr id="27" name="Скругленный прямоугольник 88"/>
              <p:cNvSpPr/>
              <p:nvPr userDrawn="1"/>
            </p:nvSpPr>
            <p:spPr>
              <a:xfrm>
                <a:off x="3421706" y="3041744"/>
                <a:ext cx="180301" cy="276137"/>
              </a:xfrm>
              <a:prstGeom prst="roundRect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5"/>
              </a:p>
            </p:txBody>
          </p:sp>
          <p:sp>
            <p:nvSpPr>
              <p:cNvPr id="28" name="Скругленный прямоугольник 89"/>
              <p:cNvSpPr/>
              <p:nvPr userDrawn="1"/>
            </p:nvSpPr>
            <p:spPr>
              <a:xfrm>
                <a:off x="3453659" y="1143000"/>
                <a:ext cx="2465281" cy="5052117"/>
              </a:xfrm>
              <a:prstGeom prst="roundRect">
                <a:avLst/>
              </a:prstGeom>
              <a:solidFill>
                <a:srgbClr val="FFFFFF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5" dirty="0"/>
              </a:p>
            </p:txBody>
          </p:sp>
          <p:sp>
            <p:nvSpPr>
              <p:cNvPr id="29" name="Овал 90"/>
              <p:cNvSpPr/>
              <p:nvPr userDrawn="1"/>
            </p:nvSpPr>
            <p:spPr>
              <a:xfrm>
                <a:off x="4481234" y="5699769"/>
                <a:ext cx="410131" cy="406782"/>
              </a:xfrm>
              <a:prstGeom prst="ellipse">
                <a:avLst/>
              </a:prstGeom>
              <a:noFill/>
              <a:ln w="15875">
                <a:gradFill flip="none" rotWithShape="1">
                  <a:gsLst>
                    <a:gs pos="32000">
                      <a:schemeClr val="tx1">
                        <a:lumMod val="65000"/>
                        <a:lumOff val="35000"/>
                      </a:schemeClr>
                    </a:gs>
                    <a:gs pos="71000">
                      <a:schemeClr val="bg1">
                        <a:lumMod val="95000"/>
                      </a:schemeClr>
                    </a:gs>
                    <a:gs pos="0">
                      <a:schemeClr val="bg1">
                        <a:lumMod val="65000"/>
                      </a:schemeClr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162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5"/>
              </a:p>
            </p:txBody>
          </p:sp>
          <p:sp>
            <p:nvSpPr>
              <p:cNvPr id="30" name="Скругленный прямоугольник 91"/>
              <p:cNvSpPr/>
              <p:nvPr userDrawn="1"/>
            </p:nvSpPr>
            <p:spPr>
              <a:xfrm>
                <a:off x="4372270" y="1457767"/>
                <a:ext cx="628058" cy="45719"/>
              </a:xfrm>
              <a:prstGeom prst="roundRect">
                <a:avLst/>
              </a:prstGeom>
              <a:solidFill>
                <a:schemeClr val="tx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5"/>
              </a:p>
            </p:txBody>
          </p:sp>
          <p:sp>
            <p:nvSpPr>
              <p:cNvPr id="31" name="Овал 92"/>
              <p:cNvSpPr/>
              <p:nvPr userDrawn="1"/>
            </p:nvSpPr>
            <p:spPr>
              <a:xfrm flipH="1">
                <a:off x="4159907" y="1451578"/>
                <a:ext cx="59518" cy="58098"/>
              </a:xfrm>
              <a:prstGeom prst="ellipse">
                <a:avLst/>
              </a:prstGeom>
              <a:solidFill>
                <a:schemeClr val="tx1">
                  <a:alpha val="20000"/>
                </a:schemeClr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5"/>
              </a:p>
            </p:txBody>
          </p:sp>
          <p:sp>
            <p:nvSpPr>
              <p:cNvPr id="32" name="Овал 93"/>
              <p:cNvSpPr/>
              <p:nvPr userDrawn="1"/>
            </p:nvSpPr>
            <p:spPr>
              <a:xfrm flipH="1">
                <a:off x="4656540" y="1271335"/>
                <a:ext cx="59518" cy="58098"/>
              </a:xfrm>
              <a:prstGeom prst="ellipse">
                <a:avLst/>
              </a:prstGeom>
              <a:solidFill>
                <a:schemeClr val="tx1">
                  <a:alpha val="20000"/>
                </a:schemeClr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5"/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5091534" y="1655524"/>
              <a:ext cx="1993296" cy="36627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33" name="Picture Placeholder 32"/>
          <p:cNvSpPr>
            <a:spLocks noGrp="1"/>
          </p:cNvSpPr>
          <p:nvPr>
            <p:ph type="pic" sz="quarter" idx="10"/>
          </p:nvPr>
        </p:nvSpPr>
        <p:spPr>
          <a:xfrm>
            <a:off x="8732243" y="1631950"/>
            <a:ext cx="2001058" cy="3662363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25400">
              <a:schemeClr val="bg1">
                <a:lumMod val="50000"/>
              </a:schemeClr>
            </a:innerShdw>
          </a:effectLst>
        </p:spPr>
        <p:txBody>
          <a:bodyPr/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9" name="TextBox 68"/>
          <p:cNvSpPr txBox="1"/>
          <p:nvPr userDrawn="1"/>
        </p:nvSpPr>
        <p:spPr>
          <a:xfrm rot="10800000" flipV="1">
            <a:off x="11026660" y="264527"/>
            <a:ext cx="11653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4400" b="0" i="0" smtClean="0">
                <a:solidFill>
                  <a:schemeClr val="bg1">
                    <a:lumMod val="95000"/>
                    <a:alpha val="30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16600" b="0" i="0" dirty="0">
              <a:solidFill>
                <a:schemeClr val="bg1">
                  <a:lumMod val="95000"/>
                  <a:alpha val="30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70" name="Group 69"/>
          <p:cNvGrpSpPr/>
          <p:nvPr userDrawn="1"/>
        </p:nvGrpSpPr>
        <p:grpSpPr>
          <a:xfrm>
            <a:off x="9689075" y="401684"/>
            <a:ext cx="1330908" cy="260996"/>
            <a:chOff x="9689075" y="259789"/>
            <a:chExt cx="1330908" cy="260996"/>
          </a:xfrm>
        </p:grpSpPr>
        <p:grpSp>
          <p:nvGrpSpPr>
            <p:cNvPr id="71" name="Group 70"/>
            <p:cNvGrpSpPr/>
            <p:nvPr/>
          </p:nvGrpSpPr>
          <p:grpSpPr>
            <a:xfrm>
              <a:off x="9689075" y="259789"/>
              <a:ext cx="1330908" cy="260996"/>
              <a:chOff x="9689075" y="259789"/>
              <a:chExt cx="1330908" cy="260996"/>
            </a:xfr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2700000" scaled="1"/>
            </a:gradFill>
          </p:grpSpPr>
          <p:sp>
            <p:nvSpPr>
              <p:cNvPr id="78" name="Rectangle: Rounded Corners 77"/>
              <p:cNvSpPr/>
              <p:nvPr/>
            </p:nvSpPr>
            <p:spPr>
              <a:xfrm>
                <a:off x="10004831" y="259790"/>
                <a:ext cx="1015152" cy="26099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  <a:effectLst>
                <a:outerShdw blurRad="1270000" sx="90000" sy="90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689075" y="259789"/>
                <a:ext cx="260998" cy="26099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10162216" y="324586"/>
              <a:ext cx="714668" cy="131402"/>
              <a:chOff x="16154665" y="10189581"/>
              <a:chExt cx="1457228" cy="267933"/>
            </a:xfrm>
            <a:solidFill>
              <a:schemeClr val="bg1"/>
            </a:solidFill>
          </p:grpSpPr>
          <p:sp>
            <p:nvSpPr>
              <p:cNvPr id="73" name="Freeform 85"/>
              <p:cNvSpPr>
                <a:spLocks noChangeArrowheads="1"/>
              </p:cNvSpPr>
              <p:nvPr userDrawn="1"/>
            </p:nvSpPr>
            <p:spPr bwMode="auto">
              <a:xfrm>
                <a:off x="16655090" y="10209366"/>
                <a:ext cx="284104" cy="228363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alpha val="70000"/>
                    </a:schemeClr>
                  </a:solidFill>
                </a:endParaRPr>
              </a:p>
            </p:txBody>
          </p:sp>
          <p:grpSp>
            <p:nvGrpSpPr>
              <p:cNvPr id="74" name="Group 73"/>
              <p:cNvGrpSpPr/>
              <p:nvPr userDrawn="1"/>
            </p:nvGrpSpPr>
            <p:grpSpPr>
              <a:xfrm>
                <a:off x="17295349" y="10202688"/>
                <a:ext cx="316544" cy="241718"/>
                <a:chOff x="10541000" y="3240088"/>
                <a:chExt cx="1282701" cy="979487"/>
              </a:xfrm>
              <a:grpFill/>
            </p:grpSpPr>
            <p:sp>
              <p:nvSpPr>
                <p:cNvPr id="76" name="Freeform 5"/>
                <p:cNvSpPr/>
                <p:nvPr userDrawn="1"/>
              </p:nvSpPr>
              <p:spPr bwMode="auto">
                <a:xfrm>
                  <a:off x="10541000" y="3240088"/>
                  <a:ext cx="984250" cy="979487"/>
                </a:xfrm>
                <a:custGeom>
                  <a:avLst/>
                  <a:gdLst>
                    <a:gd name="T0" fmla="*/ 2709 w 2709"/>
                    <a:gd name="T1" fmla="*/ 1204 h 2709"/>
                    <a:gd name="T2" fmla="*/ 1445 w 2709"/>
                    <a:gd name="T3" fmla="*/ 1204 h 2709"/>
                    <a:gd name="T4" fmla="*/ 1445 w 2709"/>
                    <a:gd name="T5" fmla="*/ 1626 h 2709"/>
                    <a:gd name="T6" fmla="*/ 2216 w 2709"/>
                    <a:gd name="T7" fmla="*/ 1626 h 2709"/>
                    <a:gd name="T8" fmla="*/ 1355 w 2709"/>
                    <a:gd name="T9" fmla="*/ 2258 h 2709"/>
                    <a:gd name="T10" fmla="*/ 452 w 2709"/>
                    <a:gd name="T11" fmla="*/ 1355 h 2709"/>
                    <a:gd name="T12" fmla="*/ 1355 w 2709"/>
                    <a:gd name="T13" fmla="*/ 452 h 2709"/>
                    <a:gd name="T14" fmla="*/ 1997 w 2709"/>
                    <a:gd name="T15" fmla="*/ 720 h 2709"/>
                    <a:gd name="T16" fmla="*/ 2303 w 2709"/>
                    <a:gd name="T17" fmla="*/ 387 h 2709"/>
                    <a:gd name="T18" fmla="*/ 1355 w 2709"/>
                    <a:gd name="T19" fmla="*/ 0 h 2709"/>
                    <a:gd name="T20" fmla="*/ 0 w 2709"/>
                    <a:gd name="T21" fmla="*/ 1355 h 2709"/>
                    <a:gd name="T22" fmla="*/ 1355 w 2709"/>
                    <a:gd name="T23" fmla="*/ 2709 h 2709"/>
                    <a:gd name="T24" fmla="*/ 2709 w 2709"/>
                    <a:gd name="T25" fmla="*/ 1626 h 2709"/>
                    <a:gd name="T26" fmla="*/ 2709 w 2709"/>
                    <a:gd name="T27" fmla="*/ 1204 h 2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09" h="2709">
                      <a:moveTo>
                        <a:pt x="2709" y="1204"/>
                      </a:moveTo>
                      <a:lnTo>
                        <a:pt x="1445" y="1204"/>
                      </a:lnTo>
                      <a:lnTo>
                        <a:pt x="1445" y="1626"/>
                      </a:lnTo>
                      <a:lnTo>
                        <a:pt x="2216" y="1626"/>
                      </a:lnTo>
                      <a:cubicBezTo>
                        <a:pt x="2101" y="1992"/>
                        <a:pt x="1759" y="2258"/>
                        <a:pt x="1355" y="2258"/>
                      </a:cubicBezTo>
                      <a:cubicBezTo>
                        <a:pt x="856" y="2258"/>
                        <a:pt x="452" y="1854"/>
                        <a:pt x="452" y="1355"/>
                      </a:cubicBezTo>
                      <a:cubicBezTo>
                        <a:pt x="452" y="856"/>
                        <a:pt x="856" y="452"/>
                        <a:pt x="1355" y="452"/>
                      </a:cubicBezTo>
                      <a:cubicBezTo>
                        <a:pt x="1606" y="452"/>
                        <a:pt x="1833" y="554"/>
                        <a:pt x="1997" y="720"/>
                      </a:cubicBezTo>
                      <a:lnTo>
                        <a:pt x="2303" y="387"/>
                      </a:lnTo>
                      <a:cubicBezTo>
                        <a:pt x="2058" y="148"/>
                        <a:pt x="1724" y="0"/>
                        <a:pt x="1355" y="0"/>
                      </a:cubicBezTo>
                      <a:cubicBezTo>
                        <a:pt x="607" y="0"/>
                        <a:pt x="0" y="607"/>
                        <a:pt x="0" y="1355"/>
                      </a:cubicBezTo>
                      <a:cubicBezTo>
                        <a:pt x="0" y="2103"/>
                        <a:pt x="607" y="2709"/>
                        <a:pt x="1355" y="2709"/>
                      </a:cubicBezTo>
                      <a:cubicBezTo>
                        <a:pt x="2010" y="2709"/>
                        <a:pt x="2584" y="2244"/>
                        <a:pt x="2709" y="1626"/>
                      </a:cubicBezTo>
                      <a:lnTo>
                        <a:pt x="2709" y="12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  <p:sp>
              <p:nvSpPr>
                <p:cNvPr id="77" name="Freeform 6"/>
                <p:cNvSpPr/>
                <p:nvPr userDrawn="1"/>
              </p:nvSpPr>
              <p:spPr bwMode="auto">
                <a:xfrm>
                  <a:off x="11555413" y="3581400"/>
                  <a:ext cx="268288" cy="268287"/>
                </a:xfrm>
                <a:custGeom>
                  <a:avLst/>
                  <a:gdLst>
                    <a:gd name="T0" fmla="*/ 739 w 739"/>
                    <a:gd name="T1" fmla="*/ 258 h 739"/>
                    <a:gd name="T2" fmla="*/ 480 w 739"/>
                    <a:gd name="T3" fmla="*/ 258 h 739"/>
                    <a:gd name="T4" fmla="*/ 480 w 739"/>
                    <a:gd name="T5" fmla="*/ 0 h 739"/>
                    <a:gd name="T6" fmla="*/ 258 w 739"/>
                    <a:gd name="T7" fmla="*/ 0 h 739"/>
                    <a:gd name="T8" fmla="*/ 258 w 739"/>
                    <a:gd name="T9" fmla="*/ 258 h 739"/>
                    <a:gd name="T10" fmla="*/ 0 w 739"/>
                    <a:gd name="T11" fmla="*/ 258 h 739"/>
                    <a:gd name="T12" fmla="*/ 0 w 739"/>
                    <a:gd name="T13" fmla="*/ 480 h 739"/>
                    <a:gd name="T14" fmla="*/ 258 w 739"/>
                    <a:gd name="T15" fmla="*/ 480 h 739"/>
                    <a:gd name="T16" fmla="*/ 258 w 739"/>
                    <a:gd name="T17" fmla="*/ 739 h 739"/>
                    <a:gd name="T18" fmla="*/ 480 w 739"/>
                    <a:gd name="T19" fmla="*/ 739 h 739"/>
                    <a:gd name="T20" fmla="*/ 480 w 739"/>
                    <a:gd name="T21" fmla="*/ 480 h 739"/>
                    <a:gd name="T22" fmla="*/ 739 w 739"/>
                    <a:gd name="T23" fmla="*/ 480 h 739"/>
                    <a:gd name="T24" fmla="*/ 739 w 739"/>
                    <a:gd name="T25" fmla="*/ 258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39" h="739">
                      <a:moveTo>
                        <a:pt x="739" y="258"/>
                      </a:moveTo>
                      <a:lnTo>
                        <a:pt x="480" y="258"/>
                      </a:lnTo>
                      <a:lnTo>
                        <a:pt x="480" y="0"/>
                      </a:lnTo>
                      <a:lnTo>
                        <a:pt x="258" y="0"/>
                      </a:lnTo>
                      <a:lnTo>
                        <a:pt x="258" y="258"/>
                      </a:lnTo>
                      <a:lnTo>
                        <a:pt x="0" y="258"/>
                      </a:lnTo>
                      <a:lnTo>
                        <a:pt x="0" y="480"/>
                      </a:lnTo>
                      <a:lnTo>
                        <a:pt x="258" y="480"/>
                      </a:lnTo>
                      <a:lnTo>
                        <a:pt x="258" y="739"/>
                      </a:lnTo>
                      <a:lnTo>
                        <a:pt x="480" y="739"/>
                      </a:lnTo>
                      <a:lnTo>
                        <a:pt x="480" y="480"/>
                      </a:lnTo>
                      <a:lnTo>
                        <a:pt x="739" y="480"/>
                      </a:lnTo>
                      <a:lnTo>
                        <a:pt x="739" y="25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</p:grpSp>
          <p:sp>
            <p:nvSpPr>
              <p:cNvPr id="75" name="Freeform 75"/>
              <p:cNvSpPr>
                <a:spLocks noChangeArrowheads="1"/>
              </p:cNvSpPr>
              <p:nvPr userDrawn="1"/>
            </p:nvSpPr>
            <p:spPr bwMode="auto">
              <a:xfrm>
                <a:off x="16154665" y="10189581"/>
                <a:ext cx="144271" cy="267933"/>
              </a:xfrm>
              <a:custGeom>
                <a:avLst/>
                <a:gdLst>
                  <a:gd name="T0" fmla="*/ 132814 w 249"/>
                  <a:gd name="T1" fmla="*/ 43735 h 453"/>
                  <a:gd name="T2" fmla="*/ 132814 w 249"/>
                  <a:gd name="T3" fmla="*/ 43735 h 453"/>
                  <a:gd name="T4" fmla="*/ 94791 w 249"/>
                  <a:gd name="T5" fmla="*/ 43735 h 453"/>
                  <a:gd name="T6" fmla="*/ 85687 w 249"/>
                  <a:gd name="T7" fmla="*/ 58496 h 453"/>
                  <a:gd name="T8" fmla="*/ 85687 w 249"/>
                  <a:gd name="T9" fmla="*/ 87470 h 453"/>
                  <a:gd name="T10" fmla="*/ 132814 w 249"/>
                  <a:gd name="T11" fmla="*/ 87470 h 453"/>
                  <a:gd name="T12" fmla="*/ 132814 w 249"/>
                  <a:gd name="T13" fmla="*/ 126285 h 453"/>
                  <a:gd name="T14" fmla="*/ 85687 w 249"/>
                  <a:gd name="T15" fmla="*/ 126285 h 453"/>
                  <a:gd name="T16" fmla="*/ 85687 w 249"/>
                  <a:gd name="T17" fmla="*/ 247103 h 453"/>
                  <a:gd name="T18" fmla="*/ 42308 w 249"/>
                  <a:gd name="T19" fmla="*/ 247103 h 453"/>
                  <a:gd name="T20" fmla="*/ 42308 w 249"/>
                  <a:gd name="T21" fmla="*/ 126285 h 453"/>
                  <a:gd name="T22" fmla="*/ 0 w 249"/>
                  <a:gd name="T23" fmla="*/ 126285 h 453"/>
                  <a:gd name="T24" fmla="*/ 0 w 249"/>
                  <a:gd name="T25" fmla="*/ 87470 h 453"/>
                  <a:gd name="T26" fmla="*/ 42308 w 249"/>
                  <a:gd name="T27" fmla="*/ 87470 h 453"/>
                  <a:gd name="T28" fmla="*/ 42308 w 249"/>
                  <a:gd name="T29" fmla="*/ 63416 h 453"/>
                  <a:gd name="T30" fmla="*/ 94791 w 249"/>
                  <a:gd name="T31" fmla="*/ 0 h 453"/>
                  <a:gd name="T32" fmla="*/ 132814 w 249"/>
                  <a:gd name="T33" fmla="*/ 0 h 453"/>
                  <a:gd name="T34" fmla="*/ 132814 w 249"/>
                  <a:gd name="T35" fmla="*/ 43735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9" h="453">
                    <a:moveTo>
                      <a:pt x="248" y="80"/>
                    </a:moveTo>
                    <a:lnTo>
                      <a:pt x="248" y="80"/>
                    </a:lnTo>
                    <a:cubicBezTo>
                      <a:pt x="177" y="80"/>
                      <a:pt x="177" y="80"/>
                      <a:pt x="177" y="80"/>
                    </a:cubicBezTo>
                    <a:cubicBezTo>
                      <a:pt x="169" y="80"/>
                      <a:pt x="160" y="89"/>
                      <a:pt x="160" y="107"/>
                    </a:cubicBezTo>
                    <a:cubicBezTo>
                      <a:pt x="160" y="160"/>
                      <a:pt x="160" y="160"/>
                      <a:pt x="160" y="160"/>
                    </a:cubicBezTo>
                    <a:cubicBezTo>
                      <a:pt x="248" y="160"/>
                      <a:pt x="248" y="160"/>
                      <a:pt x="248" y="160"/>
                    </a:cubicBezTo>
                    <a:cubicBezTo>
                      <a:pt x="248" y="231"/>
                      <a:pt x="248" y="231"/>
                      <a:pt x="248" y="231"/>
                    </a:cubicBezTo>
                    <a:cubicBezTo>
                      <a:pt x="160" y="231"/>
                      <a:pt x="160" y="231"/>
                      <a:pt x="160" y="231"/>
                    </a:cubicBezTo>
                    <a:cubicBezTo>
                      <a:pt x="160" y="452"/>
                      <a:pt x="160" y="452"/>
                      <a:pt x="160" y="452"/>
                    </a:cubicBezTo>
                    <a:cubicBezTo>
                      <a:pt x="79" y="452"/>
                      <a:pt x="79" y="452"/>
                      <a:pt x="79" y="452"/>
                    </a:cubicBezTo>
                    <a:cubicBezTo>
                      <a:pt x="79" y="231"/>
                      <a:pt x="79" y="231"/>
                      <a:pt x="79" y="231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79" y="160"/>
                      <a:pt x="79" y="160"/>
                      <a:pt x="79" y="160"/>
                    </a:cubicBezTo>
                    <a:cubicBezTo>
                      <a:pt x="79" y="116"/>
                      <a:pt x="79" y="116"/>
                      <a:pt x="79" y="116"/>
                    </a:cubicBezTo>
                    <a:cubicBezTo>
                      <a:pt x="79" y="54"/>
                      <a:pt x="115" y="0"/>
                      <a:pt x="177" y="0"/>
                    </a:cubicBezTo>
                    <a:cubicBezTo>
                      <a:pt x="248" y="0"/>
                      <a:pt x="248" y="0"/>
                      <a:pt x="248" y="0"/>
                    </a:cubicBezTo>
                    <a:lnTo>
                      <a:pt x="248" y="80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cxnSp>
        <p:nvCxnSpPr>
          <p:cNvPr id="97" name="Straight Connector 96"/>
          <p:cNvCxnSpPr/>
          <p:nvPr userDrawn="1"/>
        </p:nvCxnSpPr>
        <p:spPr>
          <a:xfrm>
            <a:off x="1209330" y="865795"/>
            <a:ext cx="9773341" cy="0"/>
          </a:xfrm>
          <a:prstGeom prst="line">
            <a:avLst/>
          </a:prstGeom>
          <a:ln>
            <a:solidFill>
              <a:schemeClr val="bg1">
                <a:lumMod val="95000"/>
                <a:alpha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bldLvl="0" animBg="1"/>
        </p:bldLst>
      </p:timing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685800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3" name="Picture Placeholder 32"/>
          <p:cNvSpPr>
            <a:spLocks noGrp="1"/>
          </p:cNvSpPr>
          <p:nvPr>
            <p:ph type="pic" sz="quarter" idx="10"/>
          </p:nvPr>
        </p:nvSpPr>
        <p:spPr>
          <a:xfrm>
            <a:off x="5095471" y="1498600"/>
            <a:ext cx="2001058" cy="3662363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innerShdw blurRad="25400">
              <a:schemeClr val="bg1">
                <a:lumMod val="50000"/>
              </a:schemeClr>
            </a:innerShdw>
          </a:effectLst>
        </p:spPr>
        <p:txBody>
          <a:bodyPr/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90857" y="2148840"/>
            <a:ext cx="3318710" cy="2042160"/>
          </a:xfrm>
          <a:custGeom>
            <a:avLst/>
            <a:gdLst>
              <a:gd name="connsiteX0" fmla="*/ 20319 w 3318710"/>
              <a:gd name="connsiteY0" fmla="*/ 0 h 2042160"/>
              <a:gd name="connsiteX1" fmla="*/ 3298390 w 3318710"/>
              <a:gd name="connsiteY1" fmla="*/ 0 h 2042160"/>
              <a:gd name="connsiteX2" fmla="*/ 3318710 w 3318710"/>
              <a:gd name="connsiteY2" fmla="*/ 20319 h 2042160"/>
              <a:gd name="connsiteX3" fmla="*/ 3318710 w 3318710"/>
              <a:gd name="connsiteY3" fmla="*/ 2021841 h 2042160"/>
              <a:gd name="connsiteX4" fmla="*/ 3298390 w 3318710"/>
              <a:gd name="connsiteY4" fmla="*/ 2042160 h 2042160"/>
              <a:gd name="connsiteX5" fmla="*/ 20319 w 3318710"/>
              <a:gd name="connsiteY5" fmla="*/ 2042160 h 2042160"/>
              <a:gd name="connsiteX6" fmla="*/ 0 w 3318710"/>
              <a:gd name="connsiteY6" fmla="*/ 2021841 h 2042160"/>
              <a:gd name="connsiteX7" fmla="*/ 0 w 3318710"/>
              <a:gd name="connsiteY7" fmla="*/ 20319 h 2042160"/>
              <a:gd name="connsiteX8" fmla="*/ 20319 w 3318710"/>
              <a:gd name="connsiteY8" fmla="*/ 0 h 2042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18710" h="2042160">
                <a:moveTo>
                  <a:pt x="20319" y="0"/>
                </a:moveTo>
                <a:lnTo>
                  <a:pt x="3298390" y="0"/>
                </a:lnTo>
                <a:cubicBezTo>
                  <a:pt x="3309613" y="0"/>
                  <a:pt x="3318710" y="9097"/>
                  <a:pt x="3318710" y="20319"/>
                </a:cubicBezTo>
                <a:lnTo>
                  <a:pt x="3318710" y="2021841"/>
                </a:lnTo>
                <a:cubicBezTo>
                  <a:pt x="3318710" y="2033063"/>
                  <a:pt x="3309613" y="2042160"/>
                  <a:pt x="3298390" y="2042160"/>
                </a:cubicBezTo>
                <a:lnTo>
                  <a:pt x="20319" y="2042160"/>
                </a:lnTo>
                <a:cubicBezTo>
                  <a:pt x="9097" y="2042160"/>
                  <a:pt x="0" y="2033063"/>
                  <a:pt x="0" y="2021841"/>
                </a:cubicBezTo>
                <a:lnTo>
                  <a:pt x="0" y="20319"/>
                </a:lnTo>
                <a:cubicBezTo>
                  <a:pt x="0" y="9097"/>
                  <a:pt x="9097" y="0"/>
                  <a:pt x="20319" y="0"/>
                </a:cubicBez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436644" y="2148840"/>
            <a:ext cx="3318710" cy="2042160"/>
          </a:xfrm>
          <a:custGeom>
            <a:avLst/>
            <a:gdLst>
              <a:gd name="connsiteX0" fmla="*/ 20319 w 3318710"/>
              <a:gd name="connsiteY0" fmla="*/ 0 h 2042160"/>
              <a:gd name="connsiteX1" fmla="*/ 3298390 w 3318710"/>
              <a:gd name="connsiteY1" fmla="*/ 0 h 2042160"/>
              <a:gd name="connsiteX2" fmla="*/ 3318710 w 3318710"/>
              <a:gd name="connsiteY2" fmla="*/ 20319 h 2042160"/>
              <a:gd name="connsiteX3" fmla="*/ 3318710 w 3318710"/>
              <a:gd name="connsiteY3" fmla="*/ 2021841 h 2042160"/>
              <a:gd name="connsiteX4" fmla="*/ 3298390 w 3318710"/>
              <a:gd name="connsiteY4" fmla="*/ 2042160 h 2042160"/>
              <a:gd name="connsiteX5" fmla="*/ 20319 w 3318710"/>
              <a:gd name="connsiteY5" fmla="*/ 2042160 h 2042160"/>
              <a:gd name="connsiteX6" fmla="*/ 0 w 3318710"/>
              <a:gd name="connsiteY6" fmla="*/ 2021841 h 2042160"/>
              <a:gd name="connsiteX7" fmla="*/ 0 w 3318710"/>
              <a:gd name="connsiteY7" fmla="*/ 20319 h 2042160"/>
              <a:gd name="connsiteX8" fmla="*/ 20319 w 3318710"/>
              <a:gd name="connsiteY8" fmla="*/ 0 h 2042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18710" h="2042160">
                <a:moveTo>
                  <a:pt x="20319" y="0"/>
                </a:moveTo>
                <a:lnTo>
                  <a:pt x="3298390" y="0"/>
                </a:lnTo>
                <a:cubicBezTo>
                  <a:pt x="3309613" y="0"/>
                  <a:pt x="3318710" y="9097"/>
                  <a:pt x="3318710" y="20319"/>
                </a:cubicBezTo>
                <a:lnTo>
                  <a:pt x="3318710" y="2021841"/>
                </a:lnTo>
                <a:cubicBezTo>
                  <a:pt x="3318710" y="2033063"/>
                  <a:pt x="3309613" y="2042160"/>
                  <a:pt x="3298390" y="2042160"/>
                </a:cubicBezTo>
                <a:lnTo>
                  <a:pt x="20319" y="2042160"/>
                </a:lnTo>
                <a:cubicBezTo>
                  <a:pt x="9097" y="2042160"/>
                  <a:pt x="0" y="2033063"/>
                  <a:pt x="0" y="2021841"/>
                </a:cubicBezTo>
                <a:lnTo>
                  <a:pt x="0" y="20319"/>
                </a:lnTo>
                <a:cubicBezTo>
                  <a:pt x="0" y="9097"/>
                  <a:pt x="9097" y="0"/>
                  <a:pt x="20319" y="0"/>
                </a:cubicBez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982433" y="2148840"/>
            <a:ext cx="3318710" cy="2042160"/>
          </a:xfrm>
          <a:custGeom>
            <a:avLst/>
            <a:gdLst>
              <a:gd name="connsiteX0" fmla="*/ 20319 w 3318710"/>
              <a:gd name="connsiteY0" fmla="*/ 0 h 2042160"/>
              <a:gd name="connsiteX1" fmla="*/ 3298390 w 3318710"/>
              <a:gd name="connsiteY1" fmla="*/ 0 h 2042160"/>
              <a:gd name="connsiteX2" fmla="*/ 3318710 w 3318710"/>
              <a:gd name="connsiteY2" fmla="*/ 20319 h 2042160"/>
              <a:gd name="connsiteX3" fmla="*/ 3318710 w 3318710"/>
              <a:gd name="connsiteY3" fmla="*/ 2021841 h 2042160"/>
              <a:gd name="connsiteX4" fmla="*/ 3298390 w 3318710"/>
              <a:gd name="connsiteY4" fmla="*/ 2042160 h 2042160"/>
              <a:gd name="connsiteX5" fmla="*/ 20319 w 3318710"/>
              <a:gd name="connsiteY5" fmla="*/ 2042160 h 2042160"/>
              <a:gd name="connsiteX6" fmla="*/ 0 w 3318710"/>
              <a:gd name="connsiteY6" fmla="*/ 2021841 h 2042160"/>
              <a:gd name="connsiteX7" fmla="*/ 0 w 3318710"/>
              <a:gd name="connsiteY7" fmla="*/ 20319 h 2042160"/>
              <a:gd name="connsiteX8" fmla="*/ 20319 w 3318710"/>
              <a:gd name="connsiteY8" fmla="*/ 0 h 2042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18710" h="2042160">
                <a:moveTo>
                  <a:pt x="20319" y="0"/>
                </a:moveTo>
                <a:lnTo>
                  <a:pt x="3298390" y="0"/>
                </a:lnTo>
                <a:cubicBezTo>
                  <a:pt x="3309613" y="0"/>
                  <a:pt x="3318710" y="9097"/>
                  <a:pt x="3318710" y="20319"/>
                </a:cubicBezTo>
                <a:lnTo>
                  <a:pt x="3318710" y="2021841"/>
                </a:lnTo>
                <a:cubicBezTo>
                  <a:pt x="3318710" y="2033063"/>
                  <a:pt x="3309613" y="2042160"/>
                  <a:pt x="3298390" y="2042160"/>
                </a:cubicBezTo>
                <a:lnTo>
                  <a:pt x="20319" y="2042160"/>
                </a:lnTo>
                <a:cubicBezTo>
                  <a:pt x="9097" y="2042160"/>
                  <a:pt x="0" y="2033063"/>
                  <a:pt x="0" y="2021841"/>
                </a:cubicBezTo>
                <a:lnTo>
                  <a:pt x="0" y="20319"/>
                </a:lnTo>
                <a:cubicBezTo>
                  <a:pt x="0" y="9097"/>
                  <a:pt x="9097" y="0"/>
                  <a:pt x="20319" y="0"/>
                </a:cubicBez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 userDrawn="1">
            <p:ph type="pic" sz="quarter" idx="11"/>
          </p:nvPr>
        </p:nvSpPr>
        <p:spPr>
          <a:xfrm>
            <a:off x="2431189" y="3112473"/>
            <a:ext cx="7329622" cy="4102820"/>
          </a:xfrm>
          <a:custGeom>
            <a:avLst/>
            <a:gdLst>
              <a:gd name="connsiteX0" fmla="*/ 0 w 4203290"/>
              <a:gd name="connsiteY0" fmla="*/ 0 h 6858000"/>
              <a:gd name="connsiteX1" fmla="*/ 4203290 w 4203290"/>
              <a:gd name="connsiteY1" fmla="*/ 0 h 6858000"/>
              <a:gd name="connsiteX2" fmla="*/ 4203290 w 4203290"/>
              <a:gd name="connsiteY2" fmla="*/ 6858000 h 6858000"/>
              <a:gd name="connsiteX3" fmla="*/ 0 w 420329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3290" h="6858000">
                <a:moveTo>
                  <a:pt x="0" y="0"/>
                </a:moveTo>
                <a:lnTo>
                  <a:pt x="4203290" y="0"/>
                </a:lnTo>
                <a:lnTo>
                  <a:pt x="42032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sx="90000" sy="90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2431189" y="2637762"/>
            <a:ext cx="7329622" cy="474710"/>
            <a:chOff x="3179886" y="2083564"/>
            <a:chExt cx="5702858" cy="369350"/>
          </a:xfrm>
          <a:effectLst/>
        </p:grpSpPr>
        <p:grpSp>
          <p:nvGrpSpPr>
            <p:cNvPr id="5" name="Group 4"/>
            <p:cNvGrpSpPr/>
            <p:nvPr/>
          </p:nvGrpSpPr>
          <p:grpSpPr>
            <a:xfrm>
              <a:off x="3179886" y="2083564"/>
              <a:ext cx="5702858" cy="369350"/>
              <a:chOff x="3179886" y="2083564"/>
              <a:chExt cx="5702858" cy="369350"/>
            </a:xfrm>
          </p:grpSpPr>
          <p:sp>
            <p:nvSpPr>
              <p:cNvPr id="7" name="Round Same Side Corner Rectangle 1"/>
              <p:cNvSpPr/>
              <p:nvPr/>
            </p:nvSpPr>
            <p:spPr>
              <a:xfrm>
                <a:off x="3179886" y="2083564"/>
                <a:ext cx="5702858" cy="369350"/>
              </a:xfrm>
              <a:prstGeom prst="round2SameRect">
                <a:avLst>
                  <a:gd name="adj1" fmla="val 14928"/>
                  <a:gd name="adj2" fmla="val 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grpSp>
            <p:nvGrpSpPr>
              <p:cNvPr id="8" name="Group 7"/>
              <p:cNvGrpSpPr/>
              <p:nvPr/>
            </p:nvGrpSpPr>
            <p:grpSpPr>
              <a:xfrm>
                <a:off x="3382010" y="2233949"/>
                <a:ext cx="341854" cy="82531"/>
                <a:chOff x="3382010" y="2233949"/>
                <a:chExt cx="341854" cy="82531"/>
              </a:xfrm>
            </p:grpSpPr>
            <p:sp>
              <p:nvSpPr>
                <p:cNvPr id="9" name="Oval 8"/>
                <p:cNvSpPr/>
                <p:nvPr/>
              </p:nvSpPr>
              <p:spPr>
                <a:xfrm>
                  <a:off x="3382010" y="2233949"/>
                  <a:ext cx="82531" cy="82531"/>
                </a:xfrm>
                <a:prstGeom prst="ellipse">
                  <a:avLst/>
                </a:prstGeom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10" name="Oval 9"/>
                <p:cNvSpPr/>
                <p:nvPr/>
              </p:nvSpPr>
              <p:spPr>
                <a:xfrm>
                  <a:off x="3511671" y="2233949"/>
                  <a:ext cx="82531" cy="82531"/>
                </a:xfrm>
                <a:prstGeom prst="ellipse">
                  <a:avLst/>
                </a:prstGeom>
                <a:gradFill>
                  <a:gsLst>
                    <a:gs pos="100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</a:gsLst>
                  <a:lin ang="27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11" name="Oval 10"/>
                <p:cNvSpPr/>
                <p:nvPr/>
              </p:nvSpPr>
              <p:spPr>
                <a:xfrm>
                  <a:off x="3641333" y="2233949"/>
                  <a:ext cx="82531" cy="82531"/>
                </a:xfrm>
                <a:prstGeom prst="ellipse">
                  <a:avLst/>
                </a:prstGeom>
                <a:gradFill>
                  <a:gsLst>
                    <a:gs pos="100000">
                      <a:schemeClr val="accent3"/>
                    </a:gs>
                    <a:gs pos="0">
                      <a:schemeClr val="accent3">
                        <a:lumMod val="75000"/>
                      </a:schemeClr>
                    </a:gs>
                  </a:gsLst>
                  <a:lin ang="27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</p:grpSp>
        </p:grpSp>
        <p:sp>
          <p:nvSpPr>
            <p:cNvPr id="6" name="Rounded Rectangle 23"/>
            <p:cNvSpPr/>
            <p:nvPr/>
          </p:nvSpPr>
          <p:spPr>
            <a:xfrm>
              <a:off x="3965020" y="2182834"/>
              <a:ext cx="2674620" cy="18475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N" sz="1000" dirty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http://WWW.IBAOTU.COM</a:t>
              </a:r>
              <a:endParaRPr lang="en-IN" sz="10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5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</p:bldLst>
      </p:timing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l 31"/>
          <p:cNvSpPr/>
          <p:nvPr userDrawn="1"/>
        </p:nvSpPr>
        <p:spPr>
          <a:xfrm>
            <a:off x="-2223552" y="-2563024"/>
            <a:ext cx="11984048" cy="11984048"/>
          </a:xfrm>
          <a:prstGeom prst="ellipse">
            <a:avLst/>
          </a:prstGeom>
          <a:solidFill>
            <a:schemeClr val="bg1">
              <a:alpha val="1000"/>
            </a:schemeClr>
          </a:solidFill>
          <a:ln>
            <a:noFill/>
          </a:ln>
          <a:effectLst>
            <a:outerShdw blurRad="1270000" sx="104000" sy="104000" algn="ctr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3" name="Oval 32"/>
          <p:cNvSpPr/>
          <p:nvPr userDrawn="1"/>
        </p:nvSpPr>
        <p:spPr>
          <a:xfrm>
            <a:off x="-85896" y="-425368"/>
            <a:ext cx="7708736" cy="7708736"/>
          </a:xfrm>
          <a:prstGeom prst="ellipse">
            <a:avLst/>
          </a:prstGeom>
          <a:solidFill>
            <a:schemeClr val="bg1">
              <a:alpha val="1000"/>
            </a:schemeClr>
          </a:solidFill>
          <a:ln>
            <a:noFill/>
          </a:ln>
          <a:effectLst>
            <a:outerShdw blurRad="1270000" sx="104000" sy="104000" algn="ctr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Box 2"/>
          <p:cNvSpPr txBox="1"/>
          <p:nvPr userDrawn="1"/>
        </p:nvSpPr>
        <p:spPr>
          <a:xfrm rot="10800000" flipV="1">
            <a:off x="11026660" y="264527"/>
            <a:ext cx="11653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4400" b="0" i="0" smtClean="0">
                <a:solidFill>
                  <a:schemeClr val="bg1">
                    <a:lumMod val="95000"/>
                    <a:alpha val="30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16600" b="0" i="0" dirty="0">
              <a:solidFill>
                <a:schemeClr val="bg1">
                  <a:lumMod val="95000"/>
                  <a:alpha val="30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689075" y="401684"/>
            <a:ext cx="1330908" cy="260996"/>
            <a:chOff x="9689075" y="259789"/>
            <a:chExt cx="1330908" cy="260996"/>
          </a:xfrm>
        </p:grpSpPr>
        <p:grpSp>
          <p:nvGrpSpPr>
            <p:cNvPr id="5" name="Group 4"/>
            <p:cNvGrpSpPr/>
            <p:nvPr/>
          </p:nvGrpSpPr>
          <p:grpSpPr>
            <a:xfrm>
              <a:off x="9689075" y="259789"/>
              <a:ext cx="1330908" cy="260996"/>
              <a:chOff x="9689075" y="259789"/>
              <a:chExt cx="1330908" cy="260996"/>
            </a:xfr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2700000" scaled="1"/>
            </a:gradFill>
          </p:grpSpPr>
          <p:sp>
            <p:nvSpPr>
              <p:cNvPr id="12" name="Rectangle: Rounded Corners 11"/>
              <p:cNvSpPr/>
              <p:nvPr/>
            </p:nvSpPr>
            <p:spPr>
              <a:xfrm>
                <a:off x="10004831" y="259790"/>
                <a:ext cx="1015152" cy="26099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  <a:effectLst>
                <a:outerShdw blurRad="1270000" sx="90000" sy="90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9689075" y="259789"/>
                <a:ext cx="260998" cy="26099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10162216" y="324586"/>
              <a:ext cx="714668" cy="131402"/>
              <a:chOff x="16154665" y="10189581"/>
              <a:chExt cx="1457228" cy="267933"/>
            </a:xfrm>
            <a:solidFill>
              <a:schemeClr val="bg1"/>
            </a:solidFill>
          </p:grpSpPr>
          <p:sp>
            <p:nvSpPr>
              <p:cNvPr id="7" name="Freeform 85"/>
              <p:cNvSpPr>
                <a:spLocks noChangeArrowheads="1"/>
              </p:cNvSpPr>
              <p:nvPr userDrawn="1"/>
            </p:nvSpPr>
            <p:spPr bwMode="auto">
              <a:xfrm>
                <a:off x="16655090" y="10209366"/>
                <a:ext cx="284104" cy="228363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alpha val="70000"/>
                    </a:schemeClr>
                  </a:solidFill>
                </a:endParaRPr>
              </a:p>
            </p:txBody>
          </p:sp>
          <p:grpSp>
            <p:nvGrpSpPr>
              <p:cNvPr id="8" name="Group 7"/>
              <p:cNvGrpSpPr/>
              <p:nvPr userDrawn="1"/>
            </p:nvGrpSpPr>
            <p:grpSpPr>
              <a:xfrm>
                <a:off x="17295349" y="10202688"/>
                <a:ext cx="316544" cy="241718"/>
                <a:chOff x="10541000" y="3240088"/>
                <a:chExt cx="1282701" cy="979487"/>
              </a:xfrm>
              <a:grpFill/>
            </p:grpSpPr>
            <p:sp>
              <p:nvSpPr>
                <p:cNvPr id="10" name="Freeform 5"/>
                <p:cNvSpPr/>
                <p:nvPr userDrawn="1"/>
              </p:nvSpPr>
              <p:spPr bwMode="auto">
                <a:xfrm>
                  <a:off x="10541000" y="3240088"/>
                  <a:ext cx="984250" cy="979487"/>
                </a:xfrm>
                <a:custGeom>
                  <a:avLst/>
                  <a:gdLst>
                    <a:gd name="T0" fmla="*/ 2709 w 2709"/>
                    <a:gd name="T1" fmla="*/ 1204 h 2709"/>
                    <a:gd name="T2" fmla="*/ 1445 w 2709"/>
                    <a:gd name="T3" fmla="*/ 1204 h 2709"/>
                    <a:gd name="T4" fmla="*/ 1445 w 2709"/>
                    <a:gd name="T5" fmla="*/ 1626 h 2709"/>
                    <a:gd name="T6" fmla="*/ 2216 w 2709"/>
                    <a:gd name="T7" fmla="*/ 1626 h 2709"/>
                    <a:gd name="T8" fmla="*/ 1355 w 2709"/>
                    <a:gd name="T9" fmla="*/ 2258 h 2709"/>
                    <a:gd name="T10" fmla="*/ 452 w 2709"/>
                    <a:gd name="T11" fmla="*/ 1355 h 2709"/>
                    <a:gd name="T12" fmla="*/ 1355 w 2709"/>
                    <a:gd name="T13" fmla="*/ 452 h 2709"/>
                    <a:gd name="T14" fmla="*/ 1997 w 2709"/>
                    <a:gd name="T15" fmla="*/ 720 h 2709"/>
                    <a:gd name="T16" fmla="*/ 2303 w 2709"/>
                    <a:gd name="T17" fmla="*/ 387 h 2709"/>
                    <a:gd name="T18" fmla="*/ 1355 w 2709"/>
                    <a:gd name="T19" fmla="*/ 0 h 2709"/>
                    <a:gd name="T20" fmla="*/ 0 w 2709"/>
                    <a:gd name="T21" fmla="*/ 1355 h 2709"/>
                    <a:gd name="T22" fmla="*/ 1355 w 2709"/>
                    <a:gd name="T23" fmla="*/ 2709 h 2709"/>
                    <a:gd name="T24" fmla="*/ 2709 w 2709"/>
                    <a:gd name="T25" fmla="*/ 1626 h 2709"/>
                    <a:gd name="T26" fmla="*/ 2709 w 2709"/>
                    <a:gd name="T27" fmla="*/ 1204 h 2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09" h="2709">
                      <a:moveTo>
                        <a:pt x="2709" y="1204"/>
                      </a:moveTo>
                      <a:lnTo>
                        <a:pt x="1445" y="1204"/>
                      </a:lnTo>
                      <a:lnTo>
                        <a:pt x="1445" y="1626"/>
                      </a:lnTo>
                      <a:lnTo>
                        <a:pt x="2216" y="1626"/>
                      </a:lnTo>
                      <a:cubicBezTo>
                        <a:pt x="2101" y="1992"/>
                        <a:pt x="1759" y="2258"/>
                        <a:pt x="1355" y="2258"/>
                      </a:cubicBezTo>
                      <a:cubicBezTo>
                        <a:pt x="856" y="2258"/>
                        <a:pt x="452" y="1854"/>
                        <a:pt x="452" y="1355"/>
                      </a:cubicBezTo>
                      <a:cubicBezTo>
                        <a:pt x="452" y="856"/>
                        <a:pt x="856" y="452"/>
                        <a:pt x="1355" y="452"/>
                      </a:cubicBezTo>
                      <a:cubicBezTo>
                        <a:pt x="1606" y="452"/>
                        <a:pt x="1833" y="554"/>
                        <a:pt x="1997" y="720"/>
                      </a:cubicBezTo>
                      <a:lnTo>
                        <a:pt x="2303" y="387"/>
                      </a:lnTo>
                      <a:cubicBezTo>
                        <a:pt x="2058" y="148"/>
                        <a:pt x="1724" y="0"/>
                        <a:pt x="1355" y="0"/>
                      </a:cubicBezTo>
                      <a:cubicBezTo>
                        <a:pt x="607" y="0"/>
                        <a:pt x="0" y="607"/>
                        <a:pt x="0" y="1355"/>
                      </a:cubicBezTo>
                      <a:cubicBezTo>
                        <a:pt x="0" y="2103"/>
                        <a:pt x="607" y="2709"/>
                        <a:pt x="1355" y="2709"/>
                      </a:cubicBezTo>
                      <a:cubicBezTo>
                        <a:pt x="2010" y="2709"/>
                        <a:pt x="2584" y="2244"/>
                        <a:pt x="2709" y="1626"/>
                      </a:cubicBezTo>
                      <a:lnTo>
                        <a:pt x="2709" y="12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  <p:sp>
              <p:nvSpPr>
                <p:cNvPr id="11" name="Freeform 6"/>
                <p:cNvSpPr/>
                <p:nvPr userDrawn="1"/>
              </p:nvSpPr>
              <p:spPr bwMode="auto">
                <a:xfrm>
                  <a:off x="11555413" y="3581400"/>
                  <a:ext cx="268288" cy="268287"/>
                </a:xfrm>
                <a:custGeom>
                  <a:avLst/>
                  <a:gdLst>
                    <a:gd name="T0" fmla="*/ 739 w 739"/>
                    <a:gd name="T1" fmla="*/ 258 h 739"/>
                    <a:gd name="T2" fmla="*/ 480 w 739"/>
                    <a:gd name="T3" fmla="*/ 258 h 739"/>
                    <a:gd name="T4" fmla="*/ 480 w 739"/>
                    <a:gd name="T5" fmla="*/ 0 h 739"/>
                    <a:gd name="T6" fmla="*/ 258 w 739"/>
                    <a:gd name="T7" fmla="*/ 0 h 739"/>
                    <a:gd name="T8" fmla="*/ 258 w 739"/>
                    <a:gd name="T9" fmla="*/ 258 h 739"/>
                    <a:gd name="T10" fmla="*/ 0 w 739"/>
                    <a:gd name="T11" fmla="*/ 258 h 739"/>
                    <a:gd name="T12" fmla="*/ 0 w 739"/>
                    <a:gd name="T13" fmla="*/ 480 h 739"/>
                    <a:gd name="T14" fmla="*/ 258 w 739"/>
                    <a:gd name="T15" fmla="*/ 480 h 739"/>
                    <a:gd name="T16" fmla="*/ 258 w 739"/>
                    <a:gd name="T17" fmla="*/ 739 h 739"/>
                    <a:gd name="T18" fmla="*/ 480 w 739"/>
                    <a:gd name="T19" fmla="*/ 739 h 739"/>
                    <a:gd name="T20" fmla="*/ 480 w 739"/>
                    <a:gd name="T21" fmla="*/ 480 h 739"/>
                    <a:gd name="T22" fmla="*/ 739 w 739"/>
                    <a:gd name="T23" fmla="*/ 480 h 739"/>
                    <a:gd name="T24" fmla="*/ 739 w 739"/>
                    <a:gd name="T25" fmla="*/ 258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39" h="739">
                      <a:moveTo>
                        <a:pt x="739" y="258"/>
                      </a:moveTo>
                      <a:lnTo>
                        <a:pt x="480" y="258"/>
                      </a:lnTo>
                      <a:lnTo>
                        <a:pt x="480" y="0"/>
                      </a:lnTo>
                      <a:lnTo>
                        <a:pt x="258" y="0"/>
                      </a:lnTo>
                      <a:lnTo>
                        <a:pt x="258" y="258"/>
                      </a:lnTo>
                      <a:lnTo>
                        <a:pt x="0" y="258"/>
                      </a:lnTo>
                      <a:lnTo>
                        <a:pt x="0" y="480"/>
                      </a:lnTo>
                      <a:lnTo>
                        <a:pt x="258" y="480"/>
                      </a:lnTo>
                      <a:lnTo>
                        <a:pt x="258" y="739"/>
                      </a:lnTo>
                      <a:lnTo>
                        <a:pt x="480" y="739"/>
                      </a:lnTo>
                      <a:lnTo>
                        <a:pt x="480" y="480"/>
                      </a:lnTo>
                      <a:lnTo>
                        <a:pt x="739" y="480"/>
                      </a:lnTo>
                      <a:lnTo>
                        <a:pt x="739" y="25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</p:grpSp>
          <p:sp>
            <p:nvSpPr>
              <p:cNvPr id="9" name="Freeform 75"/>
              <p:cNvSpPr>
                <a:spLocks noChangeArrowheads="1"/>
              </p:cNvSpPr>
              <p:nvPr userDrawn="1"/>
            </p:nvSpPr>
            <p:spPr bwMode="auto">
              <a:xfrm>
                <a:off x="16154665" y="10189581"/>
                <a:ext cx="144271" cy="267933"/>
              </a:xfrm>
              <a:custGeom>
                <a:avLst/>
                <a:gdLst>
                  <a:gd name="T0" fmla="*/ 132814 w 249"/>
                  <a:gd name="T1" fmla="*/ 43735 h 453"/>
                  <a:gd name="T2" fmla="*/ 132814 w 249"/>
                  <a:gd name="T3" fmla="*/ 43735 h 453"/>
                  <a:gd name="T4" fmla="*/ 94791 w 249"/>
                  <a:gd name="T5" fmla="*/ 43735 h 453"/>
                  <a:gd name="T6" fmla="*/ 85687 w 249"/>
                  <a:gd name="T7" fmla="*/ 58496 h 453"/>
                  <a:gd name="T8" fmla="*/ 85687 w 249"/>
                  <a:gd name="T9" fmla="*/ 87470 h 453"/>
                  <a:gd name="T10" fmla="*/ 132814 w 249"/>
                  <a:gd name="T11" fmla="*/ 87470 h 453"/>
                  <a:gd name="T12" fmla="*/ 132814 w 249"/>
                  <a:gd name="T13" fmla="*/ 126285 h 453"/>
                  <a:gd name="T14" fmla="*/ 85687 w 249"/>
                  <a:gd name="T15" fmla="*/ 126285 h 453"/>
                  <a:gd name="T16" fmla="*/ 85687 w 249"/>
                  <a:gd name="T17" fmla="*/ 247103 h 453"/>
                  <a:gd name="T18" fmla="*/ 42308 w 249"/>
                  <a:gd name="T19" fmla="*/ 247103 h 453"/>
                  <a:gd name="T20" fmla="*/ 42308 w 249"/>
                  <a:gd name="T21" fmla="*/ 126285 h 453"/>
                  <a:gd name="T22" fmla="*/ 0 w 249"/>
                  <a:gd name="T23" fmla="*/ 126285 h 453"/>
                  <a:gd name="T24" fmla="*/ 0 w 249"/>
                  <a:gd name="T25" fmla="*/ 87470 h 453"/>
                  <a:gd name="T26" fmla="*/ 42308 w 249"/>
                  <a:gd name="T27" fmla="*/ 87470 h 453"/>
                  <a:gd name="T28" fmla="*/ 42308 w 249"/>
                  <a:gd name="T29" fmla="*/ 63416 h 453"/>
                  <a:gd name="T30" fmla="*/ 94791 w 249"/>
                  <a:gd name="T31" fmla="*/ 0 h 453"/>
                  <a:gd name="T32" fmla="*/ 132814 w 249"/>
                  <a:gd name="T33" fmla="*/ 0 h 453"/>
                  <a:gd name="T34" fmla="*/ 132814 w 249"/>
                  <a:gd name="T35" fmla="*/ 43735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9" h="453">
                    <a:moveTo>
                      <a:pt x="248" y="80"/>
                    </a:moveTo>
                    <a:lnTo>
                      <a:pt x="248" y="80"/>
                    </a:lnTo>
                    <a:cubicBezTo>
                      <a:pt x="177" y="80"/>
                      <a:pt x="177" y="80"/>
                      <a:pt x="177" y="80"/>
                    </a:cubicBezTo>
                    <a:cubicBezTo>
                      <a:pt x="169" y="80"/>
                      <a:pt x="160" y="89"/>
                      <a:pt x="160" y="107"/>
                    </a:cubicBezTo>
                    <a:cubicBezTo>
                      <a:pt x="160" y="160"/>
                      <a:pt x="160" y="160"/>
                      <a:pt x="160" y="160"/>
                    </a:cubicBezTo>
                    <a:cubicBezTo>
                      <a:pt x="248" y="160"/>
                      <a:pt x="248" y="160"/>
                      <a:pt x="248" y="160"/>
                    </a:cubicBezTo>
                    <a:cubicBezTo>
                      <a:pt x="248" y="231"/>
                      <a:pt x="248" y="231"/>
                      <a:pt x="248" y="231"/>
                    </a:cubicBezTo>
                    <a:cubicBezTo>
                      <a:pt x="160" y="231"/>
                      <a:pt x="160" y="231"/>
                      <a:pt x="160" y="231"/>
                    </a:cubicBezTo>
                    <a:cubicBezTo>
                      <a:pt x="160" y="452"/>
                      <a:pt x="160" y="452"/>
                      <a:pt x="160" y="452"/>
                    </a:cubicBezTo>
                    <a:cubicBezTo>
                      <a:pt x="79" y="452"/>
                      <a:pt x="79" y="452"/>
                      <a:pt x="79" y="452"/>
                    </a:cubicBezTo>
                    <a:cubicBezTo>
                      <a:pt x="79" y="231"/>
                      <a:pt x="79" y="231"/>
                      <a:pt x="79" y="231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79" y="160"/>
                      <a:pt x="79" y="160"/>
                      <a:pt x="79" y="160"/>
                    </a:cubicBezTo>
                    <a:cubicBezTo>
                      <a:pt x="79" y="116"/>
                      <a:pt x="79" y="116"/>
                      <a:pt x="79" y="116"/>
                    </a:cubicBezTo>
                    <a:cubicBezTo>
                      <a:pt x="79" y="54"/>
                      <a:pt x="115" y="0"/>
                      <a:pt x="177" y="0"/>
                    </a:cubicBezTo>
                    <a:cubicBezTo>
                      <a:pt x="248" y="0"/>
                      <a:pt x="248" y="0"/>
                      <a:pt x="248" y="0"/>
                    </a:cubicBezTo>
                    <a:lnTo>
                      <a:pt x="248" y="80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cxnSp>
        <p:nvCxnSpPr>
          <p:cNvPr id="31" name="Straight Connector 30"/>
          <p:cNvCxnSpPr/>
          <p:nvPr userDrawn="1"/>
        </p:nvCxnSpPr>
        <p:spPr>
          <a:xfrm>
            <a:off x="1209330" y="865795"/>
            <a:ext cx="9773341" cy="0"/>
          </a:xfrm>
          <a:prstGeom prst="line">
            <a:avLst/>
          </a:prstGeom>
          <a:ln>
            <a:solidFill>
              <a:schemeClr val="bg1">
                <a:lumMod val="95000"/>
                <a:alpha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 userDrawn="1"/>
        </p:nvSpPr>
        <p:spPr>
          <a:xfrm>
            <a:off x="1769211" y="1429739"/>
            <a:ext cx="3998522" cy="3998522"/>
          </a:xfrm>
          <a:prstGeom prst="ellipse">
            <a:avLst/>
          </a:prstGeom>
          <a:solidFill>
            <a:schemeClr val="bg1">
              <a:alpha val="2000"/>
            </a:schemeClr>
          </a:solidFill>
          <a:ln>
            <a:noFill/>
          </a:ln>
          <a:effectLst>
            <a:outerShdw blurRad="1270000" sx="104000" sy="104000" algn="ctr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Picture Placeholder 36"/>
          <p:cNvSpPr>
            <a:spLocks noGrp="1"/>
          </p:cNvSpPr>
          <p:nvPr>
            <p:ph type="pic" sz="quarter" idx="11"/>
          </p:nvPr>
        </p:nvSpPr>
        <p:spPr>
          <a:xfrm>
            <a:off x="1554480" y="1280160"/>
            <a:ext cx="4297680" cy="4297680"/>
          </a:xfrm>
          <a:custGeom>
            <a:avLst/>
            <a:gdLst>
              <a:gd name="connsiteX0" fmla="*/ 716294 w 4297680"/>
              <a:gd name="connsiteY0" fmla="*/ 0 h 4297680"/>
              <a:gd name="connsiteX1" fmla="*/ 3581386 w 4297680"/>
              <a:gd name="connsiteY1" fmla="*/ 0 h 4297680"/>
              <a:gd name="connsiteX2" fmla="*/ 4297680 w 4297680"/>
              <a:gd name="connsiteY2" fmla="*/ 716294 h 4297680"/>
              <a:gd name="connsiteX3" fmla="*/ 4297680 w 4297680"/>
              <a:gd name="connsiteY3" fmla="*/ 3581386 h 4297680"/>
              <a:gd name="connsiteX4" fmla="*/ 3581386 w 4297680"/>
              <a:gd name="connsiteY4" fmla="*/ 4297680 h 4297680"/>
              <a:gd name="connsiteX5" fmla="*/ 716294 w 4297680"/>
              <a:gd name="connsiteY5" fmla="*/ 4297680 h 4297680"/>
              <a:gd name="connsiteX6" fmla="*/ 0 w 4297680"/>
              <a:gd name="connsiteY6" fmla="*/ 3581386 h 4297680"/>
              <a:gd name="connsiteX7" fmla="*/ 0 w 4297680"/>
              <a:gd name="connsiteY7" fmla="*/ 716294 h 4297680"/>
              <a:gd name="connsiteX8" fmla="*/ 716294 w 4297680"/>
              <a:gd name="connsiteY8" fmla="*/ 0 h 429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97680" h="4297680">
                <a:moveTo>
                  <a:pt x="716294" y="0"/>
                </a:moveTo>
                <a:lnTo>
                  <a:pt x="3581386" y="0"/>
                </a:lnTo>
                <a:cubicBezTo>
                  <a:pt x="3976984" y="0"/>
                  <a:pt x="4297680" y="320696"/>
                  <a:pt x="4297680" y="716294"/>
                </a:cubicBezTo>
                <a:lnTo>
                  <a:pt x="4297680" y="3581386"/>
                </a:lnTo>
                <a:cubicBezTo>
                  <a:pt x="4297680" y="3976984"/>
                  <a:pt x="3976984" y="4297680"/>
                  <a:pt x="3581386" y="4297680"/>
                </a:cubicBezTo>
                <a:lnTo>
                  <a:pt x="716294" y="4297680"/>
                </a:lnTo>
                <a:cubicBezTo>
                  <a:pt x="320696" y="4297680"/>
                  <a:pt x="0" y="3976984"/>
                  <a:pt x="0" y="3581386"/>
                </a:cubicBezTo>
                <a:lnTo>
                  <a:pt x="0" y="716294"/>
                </a:lnTo>
                <a:cubicBezTo>
                  <a:pt x="0" y="320696"/>
                  <a:pt x="320696" y="0"/>
                  <a:pt x="716294" y="0"/>
                </a:cubicBezTo>
                <a:close/>
              </a:path>
            </a:pathLst>
          </a:custGeom>
          <a:noFill/>
          <a:effectLst>
            <a:outerShdw blurRad="12700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6"/>
          <p:cNvSpPr>
            <a:spLocks noGrp="1"/>
          </p:cNvSpPr>
          <p:nvPr>
            <p:ph type="pic" sz="quarter" idx="11"/>
          </p:nvPr>
        </p:nvSpPr>
        <p:spPr>
          <a:xfrm>
            <a:off x="1462907" y="2525987"/>
            <a:ext cx="1198231" cy="1232710"/>
          </a:xfrm>
          <a:custGeom>
            <a:avLst/>
            <a:gdLst>
              <a:gd name="connsiteX0" fmla="*/ 716294 w 4297680"/>
              <a:gd name="connsiteY0" fmla="*/ 0 h 4297680"/>
              <a:gd name="connsiteX1" fmla="*/ 3581386 w 4297680"/>
              <a:gd name="connsiteY1" fmla="*/ 0 h 4297680"/>
              <a:gd name="connsiteX2" fmla="*/ 4297680 w 4297680"/>
              <a:gd name="connsiteY2" fmla="*/ 716294 h 4297680"/>
              <a:gd name="connsiteX3" fmla="*/ 4297680 w 4297680"/>
              <a:gd name="connsiteY3" fmla="*/ 3581386 h 4297680"/>
              <a:gd name="connsiteX4" fmla="*/ 3581386 w 4297680"/>
              <a:gd name="connsiteY4" fmla="*/ 4297680 h 4297680"/>
              <a:gd name="connsiteX5" fmla="*/ 716294 w 4297680"/>
              <a:gd name="connsiteY5" fmla="*/ 4297680 h 4297680"/>
              <a:gd name="connsiteX6" fmla="*/ 0 w 4297680"/>
              <a:gd name="connsiteY6" fmla="*/ 3581386 h 4297680"/>
              <a:gd name="connsiteX7" fmla="*/ 0 w 4297680"/>
              <a:gd name="connsiteY7" fmla="*/ 716294 h 4297680"/>
              <a:gd name="connsiteX8" fmla="*/ 716294 w 4297680"/>
              <a:gd name="connsiteY8" fmla="*/ 0 h 429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97680" h="4297680">
                <a:moveTo>
                  <a:pt x="716294" y="0"/>
                </a:moveTo>
                <a:lnTo>
                  <a:pt x="3581386" y="0"/>
                </a:lnTo>
                <a:cubicBezTo>
                  <a:pt x="3976984" y="0"/>
                  <a:pt x="4297680" y="320696"/>
                  <a:pt x="4297680" y="716294"/>
                </a:cubicBezTo>
                <a:lnTo>
                  <a:pt x="4297680" y="3581386"/>
                </a:lnTo>
                <a:cubicBezTo>
                  <a:pt x="4297680" y="3976984"/>
                  <a:pt x="3976984" y="4297680"/>
                  <a:pt x="3581386" y="4297680"/>
                </a:cubicBezTo>
                <a:lnTo>
                  <a:pt x="716294" y="4297680"/>
                </a:lnTo>
                <a:cubicBezTo>
                  <a:pt x="320696" y="4297680"/>
                  <a:pt x="0" y="3976984"/>
                  <a:pt x="0" y="3581386"/>
                </a:cubicBezTo>
                <a:lnTo>
                  <a:pt x="0" y="716294"/>
                </a:lnTo>
                <a:cubicBezTo>
                  <a:pt x="0" y="320696"/>
                  <a:pt x="320696" y="0"/>
                  <a:pt x="71629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8" name="Picture Placeholder 36"/>
          <p:cNvSpPr>
            <a:spLocks noGrp="1"/>
          </p:cNvSpPr>
          <p:nvPr>
            <p:ph type="pic" sz="quarter" idx="12"/>
          </p:nvPr>
        </p:nvSpPr>
        <p:spPr>
          <a:xfrm>
            <a:off x="2998482" y="2525987"/>
            <a:ext cx="1198231" cy="1232710"/>
          </a:xfrm>
          <a:custGeom>
            <a:avLst/>
            <a:gdLst>
              <a:gd name="connsiteX0" fmla="*/ 716294 w 4297680"/>
              <a:gd name="connsiteY0" fmla="*/ 0 h 4297680"/>
              <a:gd name="connsiteX1" fmla="*/ 3581386 w 4297680"/>
              <a:gd name="connsiteY1" fmla="*/ 0 h 4297680"/>
              <a:gd name="connsiteX2" fmla="*/ 4297680 w 4297680"/>
              <a:gd name="connsiteY2" fmla="*/ 716294 h 4297680"/>
              <a:gd name="connsiteX3" fmla="*/ 4297680 w 4297680"/>
              <a:gd name="connsiteY3" fmla="*/ 3581386 h 4297680"/>
              <a:gd name="connsiteX4" fmla="*/ 3581386 w 4297680"/>
              <a:gd name="connsiteY4" fmla="*/ 4297680 h 4297680"/>
              <a:gd name="connsiteX5" fmla="*/ 716294 w 4297680"/>
              <a:gd name="connsiteY5" fmla="*/ 4297680 h 4297680"/>
              <a:gd name="connsiteX6" fmla="*/ 0 w 4297680"/>
              <a:gd name="connsiteY6" fmla="*/ 3581386 h 4297680"/>
              <a:gd name="connsiteX7" fmla="*/ 0 w 4297680"/>
              <a:gd name="connsiteY7" fmla="*/ 716294 h 4297680"/>
              <a:gd name="connsiteX8" fmla="*/ 716294 w 4297680"/>
              <a:gd name="connsiteY8" fmla="*/ 0 h 429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97680" h="4297680">
                <a:moveTo>
                  <a:pt x="716294" y="0"/>
                </a:moveTo>
                <a:lnTo>
                  <a:pt x="3581386" y="0"/>
                </a:lnTo>
                <a:cubicBezTo>
                  <a:pt x="3976984" y="0"/>
                  <a:pt x="4297680" y="320696"/>
                  <a:pt x="4297680" y="716294"/>
                </a:cubicBezTo>
                <a:lnTo>
                  <a:pt x="4297680" y="3581386"/>
                </a:lnTo>
                <a:cubicBezTo>
                  <a:pt x="4297680" y="3976984"/>
                  <a:pt x="3976984" y="4297680"/>
                  <a:pt x="3581386" y="4297680"/>
                </a:cubicBezTo>
                <a:lnTo>
                  <a:pt x="716294" y="4297680"/>
                </a:lnTo>
                <a:cubicBezTo>
                  <a:pt x="320696" y="4297680"/>
                  <a:pt x="0" y="3976984"/>
                  <a:pt x="0" y="3581386"/>
                </a:cubicBezTo>
                <a:lnTo>
                  <a:pt x="0" y="716294"/>
                </a:lnTo>
                <a:cubicBezTo>
                  <a:pt x="0" y="320696"/>
                  <a:pt x="320696" y="0"/>
                  <a:pt x="71629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9" name="Picture Placeholder 36"/>
          <p:cNvSpPr>
            <a:spLocks noGrp="1"/>
          </p:cNvSpPr>
          <p:nvPr>
            <p:ph type="pic" sz="quarter" idx="13"/>
          </p:nvPr>
        </p:nvSpPr>
        <p:spPr>
          <a:xfrm>
            <a:off x="4534055" y="2525987"/>
            <a:ext cx="1198231" cy="1232710"/>
          </a:xfrm>
          <a:custGeom>
            <a:avLst/>
            <a:gdLst>
              <a:gd name="connsiteX0" fmla="*/ 716294 w 4297680"/>
              <a:gd name="connsiteY0" fmla="*/ 0 h 4297680"/>
              <a:gd name="connsiteX1" fmla="*/ 3581386 w 4297680"/>
              <a:gd name="connsiteY1" fmla="*/ 0 h 4297680"/>
              <a:gd name="connsiteX2" fmla="*/ 4297680 w 4297680"/>
              <a:gd name="connsiteY2" fmla="*/ 716294 h 4297680"/>
              <a:gd name="connsiteX3" fmla="*/ 4297680 w 4297680"/>
              <a:gd name="connsiteY3" fmla="*/ 3581386 h 4297680"/>
              <a:gd name="connsiteX4" fmla="*/ 3581386 w 4297680"/>
              <a:gd name="connsiteY4" fmla="*/ 4297680 h 4297680"/>
              <a:gd name="connsiteX5" fmla="*/ 716294 w 4297680"/>
              <a:gd name="connsiteY5" fmla="*/ 4297680 h 4297680"/>
              <a:gd name="connsiteX6" fmla="*/ 0 w 4297680"/>
              <a:gd name="connsiteY6" fmla="*/ 3581386 h 4297680"/>
              <a:gd name="connsiteX7" fmla="*/ 0 w 4297680"/>
              <a:gd name="connsiteY7" fmla="*/ 716294 h 4297680"/>
              <a:gd name="connsiteX8" fmla="*/ 716294 w 4297680"/>
              <a:gd name="connsiteY8" fmla="*/ 0 h 429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97680" h="4297680">
                <a:moveTo>
                  <a:pt x="716294" y="0"/>
                </a:moveTo>
                <a:lnTo>
                  <a:pt x="3581386" y="0"/>
                </a:lnTo>
                <a:cubicBezTo>
                  <a:pt x="3976984" y="0"/>
                  <a:pt x="4297680" y="320696"/>
                  <a:pt x="4297680" y="716294"/>
                </a:cubicBezTo>
                <a:lnTo>
                  <a:pt x="4297680" y="3581386"/>
                </a:lnTo>
                <a:cubicBezTo>
                  <a:pt x="4297680" y="3976984"/>
                  <a:pt x="3976984" y="4297680"/>
                  <a:pt x="3581386" y="4297680"/>
                </a:cubicBezTo>
                <a:lnTo>
                  <a:pt x="716294" y="4297680"/>
                </a:lnTo>
                <a:cubicBezTo>
                  <a:pt x="320696" y="4297680"/>
                  <a:pt x="0" y="3976984"/>
                  <a:pt x="0" y="3581386"/>
                </a:cubicBezTo>
                <a:lnTo>
                  <a:pt x="0" y="716294"/>
                </a:lnTo>
                <a:cubicBezTo>
                  <a:pt x="0" y="320696"/>
                  <a:pt x="320696" y="0"/>
                  <a:pt x="71629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6"/>
          <p:cNvSpPr>
            <a:spLocks noGrp="1"/>
          </p:cNvSpPr>
          <p:nvPr>
            <p:ph type="pic" sz="quarter" idx="14"/>
          </p:nvPr>
        </p:nvSpPr>
        <p:spPr>
          <a:xfrm>
            <a:off x="6069630" y="2525987"/>
            <a:ext cx="1198231" cy="1232710"/>
          </a:xfrm>
          <a:custGeom>
            <a:avLst/>
            <a:gdLst>
              <a:gd name="connsiteX0" fmla="*/ 716294 w 4297680"/>
              <a:gd name="connsiteY0" fmla="*/ 0 h 4297680"/>
              <a:gd name="connsiteX1" fmla="*/ 3581386 w 4297680"/>
              <a:gd name="connsiteY1" fmla="*/ 0 h 4297680"/>
              <a:gd name="connsiteX2" fmla="*/ 4297680 w 4297680"/>
              <a:gd name="connsiteY2" fmla="*/ 716294 h 4297680"/>
              <a:gd name="connsiteX3" fmla="*/ 4297680 w 4297680"/>
              <a:gd name="connsiteY3" fmla="*/ 3581386 h 4297680"/>
              <a:gd name="connsiteX4" fmla="*/ 3581386 w 4297680"/>
              <a:gd name="connsiteY4" fmla="*/ 4297680 h 4297680"/>
              <a:gd name="connsiteX5" fmla="*/ 716294 w 4297680"/>
              <a:gd name="connsiteY5" fmla="*/ 4297680 h 4297680"/>
              <a:gd name="connsiteX6" fmla="*/ 0 w 4297680"/>
              <a:gd name="connsiteY6" fmla="*/ 3581386 h 4297680"/>
              <a:gd name="connsiteX7" fmla="*/ 0 w 4297680"/>
              <a:gd name="connsiteY7" fmla="*/ 716294 h 4297680"/>
              <a:gd name="connsiteX8" fmla="*/ 716294 w 4297680"/>
              <a:gd name="connsiteY8" fmla="*/ 0 h 429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97680" h="4297680">
                <a:moveTo>
                  <a:pt x="716294" y="0"/>
                </a:moveTo>
                <a:lnTo>
                  <a:pt x="3581386" y="0"/>
                </a:lnTo>
                <a:cubicBezTo>
                  <a:pt x="3976984" y="0"/>
                  <a:pt x="4297680" y="320696"/>
                  <a:pt x="4297680" y="716294"/>
                </a:cubicBezTo>
                <a:lnTo>
                  <a:pt x="4297680" y="3581386"/>
                </a:lnTo>
                <a:cubicBezTo>
                  <a:pt x="4297680" y="3976984"/>
                  <a:pt x="3976984" y="4297680"/>
                  <a:pt x="3581386" y="4297680"/>
                </a:cubicBezTo>
                <a:lnTo>
                  <a:pt x="716294" y="4297680"/>
                </a:lnTo>
                <a:cubicBezTo>
                  <a:pt x="320696" y="4297680"/>
                  <a:pt x="0" y="3976984"/>
                  <a:pt x="0" y="3581386"/>
                </a:cubicBezTo>
                <a:lnTo>
                  <a:pt x="0" y="716294"/>
                </a:lnTo>
                <a:cubicBezTo>
                  <a:pt x="0" y="320696"/>
                  <a:pt x="320696" y="0"/>
                  <a:pt x="71629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8" grpId="0" animBg="1"/>
          <p:bldP spid="9" grpId="0" animBg="1"/>
          <p:bldP spid="10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8" grpId="0" animBg="1"/>
          <p:bldP spid="9" grpId="0" animBg="1"/>
          <p:bldP spid="10" grpId="0" animBg="1"/>
        </p:bldLst>
      </p:timing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2" Type="http://schemas.openxmlformats.org/officeDocument/2006/relationships/theme" Target="../theme/theme1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100000">
              <a:srgbClr val="ACA194"/>
            </a:gs>
            <a:gs pos="81000">
              <a:srgbClr val="998E82">
                <a:alpha val="100000"/>
              </a:srgbClr>
            </a:gs>
            <a:gs pos="49000">
              <a:srgbClr val="857B6F">
                <a:alpha val="100000"/>
              </a:srgbClr>
            </a:gs>
            <a:gs pos="25000">
              <a:srgbClr val="5E5449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 userDrawn="1"/>
        </p:nvSpPr>
        <p:spPr>
          <a:xfrm rot="10800000" flipV="1">
            <a:off x="11026660" y="264527"/>
            <a:ext cx="11653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4400" b="0" i="0" smtClean="0">
                <a:solidFill>
                  <a:schemeClr val="bg1">
                    <a:lumMod val="95000"/>
                    <a:alpha val="30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</a:fld>
            <a:endParaRPr lang="id-ID" sz="16600" b="0" i="0" dirty="0">
              <a:solidFill>
                <a:schemeClr val="bg1">
                  <a:lumMod val="95000"/>
                  <a:alpha val="30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64" name="Group 63"/>
          <p:cNvGrpSpPr/>
          <p:nvPr userDrawn="1"/>
        </p:nvGrpSpPr>
        <p:grpSpPr>
          <a:xfrm>
            <a:off x="9689075" y="401684"/>
            <a:ext cx="1330908" cy="260996"/>
            <a:chOff x="9689075" y="259789"/>
            <a:chExt cx="1330908" cy="260996"/>
          </a:xfrm>
        </p:grpSpPr>
        <p:grpSp>
          <p:nvGrpSpPr>
            <p:cNvPr id="65" name="Group 64"/>
            <p:cNvGrpSpPr/>
            <p:nvPr/>
          </p:nvGrpSpPr>
          <p:grpSpPr>
            <a:xfrm>
              <a:off x="9689075" y="259789"/>
              <a:ext cx="1330908" cy="260996"/>
              <a:chOff x="9689075" y="259789"/>
              <a:chExt cx="1330908" cy="260996"/>
            </a:xfr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2700000" scaled="1"/>
            </a:gradFill>
          </p:grpSpPr>
          <p:sp>
            <p:nvSpPr>
              <p:cNvPr id="72" name="Rectangle: Rounded Corners 71"/>
              <p:cNvSpPr/>
              <p:nvPr/>
            </p:nvSpPr>
            <p:spPr>
              <a:xfrm>
                <a:off x="10004831" y="259790"/>
                <a:ext cx="1015152" cy="26099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  <a:effectLst>
                <a:outerShdw blurRad="1270000" sx="90000" sy="90000" algn="ctr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9689075" y="259789"/>
                <a:ext cx="260998" cy="26099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10162216" y="324586"/>
              <a:ext cx="714668" cy="131402"/>
              <a:chOff x="16154665" y="10189581"/>
              <a:chExt cx="1457228" cy="267933"/>
            </a:xfrm>
            <a:solidFill>
              <a:schemeClr val="bg1"/>
            </a:solidFill>
          </p:grpSpPr>
          <p:sp>
            <p:nvSpPr>
              <p:cNvPr id="67" name="Freeform 85"/>
              <p:cNvSpPr>
                <a:spLocks noChangeArrowheads="1"/>
              </p:cNvSpPr>
              <p:nvPr userDrawn="1"/>
            </p:nvSpPr>
            <p:spPr bwMode="auto">
              <a:xfrm>
                <a:off x="16655090" y="10209366"/>
                <a:ext cx="284104" cy="228363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alpha val="70000"/>
                    </a:schemeClr>
                  </a:solidFill>
                </a:endParaRPr>
              </a:p>
            </p:txBody>
          </p:sp>
          <p:grpSp>
            <p:nvGrpSpPr>
              <p:cNvPr id="68" name="Group 67"/>
              <p:cNvGrpSpPr/>
              <p:nvPr userDrawn="1"/>
            </p:nvGrpSpPr>
            <p:grpSpPr>
              <a:xfrm>
                <a:off x="17295349" y="10202688"/>
                <a:ext cx="316544" cy="241718"/>
                <a:chOff x="10541000" y="3240088"/>
                <a:chExt cx="1282701" cy="979487"/>
              </a:xfrm>
              <a:grpFill/>
            </p:grpSpPr>
            <p:sp>
              <p:nvSpPr>
                <p:cNvPr id="70" name="Freeform 5"/>
                <p:cNvSpPr/>
                <p:nvPr userDrawn="1"/>
              </p:nvSpPr>
              <p:spPr bwMode="auto">
                <a:xfrm>
                  <a:off x="10541000" y="3240088"/>
                  <a:ext cx="984250" cy="979487"/>
                </a:xfrm>
                <a:custGeom>
                  <a:avLst/>
                  <a:gdLst>
                    <a:gd name="T0" fmla="*/ 2709 w 2709"/>
                    <a:gd name="T1" fmla="*/ 1204 h 2709"/>
                    <a:gd name="T2" fmla="*/ 1445 w 2709"/>
                    <a:gd name="T3" fmla="*/ 1204 h 2709"/>
                    <a:gd name="T4" fmla="*/ 1445 w 2709"/>
                    <a:gd name="T5" fmla="*/ 1626 h 2709"/>
                    <a:gd name="T6" fmla="*/ 2216 w 2709"/>
                    <a:gd name="T7" fmla="*/ 1626 h 2709"/>
                    <a:gd name="T8" fmla="*/ 1355 w 2709"/>
                    <a:gd name="T9" fmla="*/ 2258 h 2709"/>
                    <a:gd name="T10" fmla="*/ 452 w 2709"/>
                    <a:gd name="T11" fmla="*/ 1355 h 2709"/>
                    <a:gd name="T12" fmla="*/ 1355 w 2709"/>
                    <a:gd name="T13" fmla="*/ 452 h 2709"/>
                    <a:gd name="T14" fmla="*/ 1997 w 2709"/>
                    <a:gd name="T15" fmla="*/ 720 h 2709"/>
                    <a:gd name="T16" fmla="*/ 2303 w 2709"/>
                    <a:gd name="T17" fmla="*/ 387 h 2709"/>
                    <a:gd name="T18" fmla="*/ 1355 w 2709"/>
                    <a:gd name="T19" fmla="*/ 0 h 2709"/>
                    <a:gd name="T20" fmla="*/ 0 w 2709"/>
                    <a:gd name="T21" fmla="*/ 1355 h 2709"/>
                    <a:gd name="T22" fmla="*/ 1355 w 2709"/>
                    <a:gd name="T23" fmla="*/ 2709 h 2709"/>
                    <a:gd name="T24" fmla="*/ 2709 w 2709"/>
                    <a:gd name="T25" fmla="*/ 1626 h 2709"/>
                    <a:gd name="T26" fmla="*/ 2709 w 2709"/>
                    <a:gd name="T27" fmla="*/ 1204 h 2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09" h="2709">
                      <a:moveTo>
                        <a:pt x="2709" y="1204"/>
                      </a:moveTo>
                      <a:lnTo>
                        <a:pt x="1445" y="1204"/>
                      </a:lnTo>
                      <a:lnTo>
                        <a:pt x="1445" y="1626"/>
                      </a:lnTo>
                      <a:lnTo>
                        <a:pt x="2216" y="1626"/>
                      </a:lnTo>
                      <a:cubicBezTo>
                        <a:pt x="2101" y="1992"/>
                        <a:pt x="1759" y="2258"/>
                        <a:pt x="1355" y="2258"/>
                      </a:cubicBezTo>
                      <a:cubicBezTo>
                        <a:pt x="856" y="2258"/>
                        <a:pt x="452" y="1854"/>
                        <a:pt x="452" y="1355"/>
                      </a:cubicBezTo>
                      <a:cubicBezTo>
                        <a:pt x="452" y="856"/>
                        <a:pt x="856" y="452"/>
                        <a:pt x="1355" y="452"/>
                      </a:cubicBezTo>
                      <a:cubicBezTo>
                        <a:pt x="1606" y="452"/>
                        <a:pt x="1833" y="554"/>
                        <a:pt x="1997" y="720"/>
                      </a:cubicBezTo>
                      <a:lnTo>
                        <a:pt x="2303" y="387"/>
                      </a:lnTo>
                      <a:cubicBezTo>
                        <a:pt x="2058" y="148"/>
                        <a:pt x="1724" y="0"/>
                        <a:pt x="1355" y="0"/>
                      </a:cubicBezTo>
                      <a:cubicBezTo>
                        <a:pt x="607" y="0"/>
                        <a:pt x="0" y="607"/>
                        <a:pt x="0" y="1355"/>
                      </a:cubicBezTo>
                      <a:cubicBezTo>
                        <a:pt x="0" y="2103"/>
                        <a:pt x="607" y="2709"/>
                        <a:pt x="1355" y="2709"/>
                      </a:cubicBezTo>
                      <a:cubicBezTo>
                        <a:pt x="2010" y="2709"/>
                        <a:pt x="2584" y="2244"/>
                        <a:pt x="2709" y="1626"/>
                      </a:cubicBezTo>
                      <a:lnTo>
                        <a:pt x="2709" y="12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  <p:sp>
              <p:nvSpPr>
                <p:cNvPr id="71" name="Freeform 6"/>
                <p:cNvSpPr/>
                <p:nvPr userDrawn="1"/>
              </p:nvSpPr>
              <p:spPr bwMode="auto">
                <a:xfrm>
                  <a:off x="11555413" y="3581400"/>
                  <a:ext cx="268288" cy="268287"/>
                </a:xfrm>
                <a:custGeom>
                  <a:avLst/>
                  <a:gdLst>
                    <a:gd name="T0" fmla="*/ 739 w 739"/>
                    <a:gd name="T1" fmla="*/ 258 h 739"/>
                    <a:gd name="T2" fmla="*/ 480 w 739"/>
                    <a:gd name="T3" fmla="*/ 258 h 739"/>
                    <a:gd name="T4" fmla="*/ 480 w 739"/>
                    <a:gd name="T5" fmla="*/ 0 h 739"/>
                    <a:gd name="T6" fmla="*/ 258 w 739"/>
                    <a:gd name="T7" fmla="*/ 0 h 739"/>
                    <a:gd name="T8" fmla="*/ 258 w 739"/>
                    <a:gd name="T9" fmla="*/ 258 h 739"/>
                    <a:gd name="T10" fmla="*/ 0 w 739"/>
                    <a:gd name="T11" fmla="*/ 258 h 739"/>
                    <a:gd name="T12" fmla="*/ 0 w 739"/>
                    <a:gd name="T13" fmla="*/ 480 h 739"/>
                    <a:gd name="T14" fmla="*/ 258 w 739"/>
                    <a:gd name="T15" fmla="*/ 480 h 739"/>
                    <a:gd name="T16" fmla="*/ 258 w 739"/>
                    <a:gd name="T17" fmla="*/ 739 h 739"/>
                    <a:gd name="T18" fmla="*/ 480 w 739"/>
                    <a:gd name="T19" fmla="*/ 739 h 739"/>
                    <a:gd name="T20" fmla="*/ 480 w 739"/>
                    <a:gd name="T21" fmla="*/ 480 h 739"/>
                    <a:gd name="T22" fmla="*/ 739 w 739"/>
                    <a:gd name="T23" fmla="*/ 480 h 739"/>
                    <a:gd name="T24" fmla="*/ 739 w 739"/>
                    <a:gd name="T25" fmla="*/ 258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39" h="739">
                      <a:moveTo>
                        <a:pt x="739" y="258"/>
                      </a:moveTo>
                      <a:lnTo>
                        <a:pt x="480" y="258"/>
                      </a:lnTo>
                      <a:lnTo>
                        <a:pt x="480" y="0"/>
                      </a:lnTo>
                      <a:lnTo>
                        <a:pt x="258" y="0"/>
                      </a:lnTo>
                      <a:lnTo>
                        <a:pt x="258" y="258"/>
                      </a:lnTo>
                      <a:lnTo>
                        <a:pt x="0" y="258"/>
                      </a:lnTo>
                      <a:lnTo>
                        <a:pt x="0" y="480"/>
                      </a:lnTo>
                      <a:lnTo>
                        <a:pt x="258" y="480"/>
                      </a:lnTo>
                      <a:lnTo>
                        <a:pt x="258" y="739"/>
                      </a:lnTo>
                      <a:lnTo>
                        <a:pt x="480" y="739"/>
                      </a:lnTo>
                      <a:lnTo>
                        <a:pt x="480" y="480"/>
                      </a:lnTo>
                      <a:lnTo>
                        <a:pt x="739" y="480"/>
                      </a:lnTo>
                      <a:lnTo>
                        <a:pt x="739" y="25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 sz="1400"/>
                </a:p>
              </p:txBody>
            </p:sp>
          </p:grpSp>
          <p:sp>
            <p:nvSpPr>
              <p:cNvPr id="69" name="Freeform 75"/>
              <p:cNvSpPr>
                <a:spLocks noChangeArrowheads="1"/>
              </p:cNvSpPr>
              <p:nvPr userDrawn="1"/>
            </p:nvSpPr>
            <p:spPr bwMode="auto">
              <a:xfrm>
                <a:off x="16154665" y="10189581"/>
                <a:ext cx="144271" cy="267933"/>
              </a:xfrm>
              <a:custGeom>
                <a:avLst/>
                <a:gdLst>
                  <a:gd name="T0" fmla="*/ 132814 w 249"/>
                  <a:gd name="T1" fmla="*/ 43735 h 453"/>
                  <a:gd name="T2" fmla="*/ 132814 w 249"/>
                  <a:gd name="T3" fmla="*/ 43735 h 453"/>
                  <a:gd name="T4" fmla="*/ 94791 w 249"/>
                  <a:gd name="T5" fmla="*/ 43735 h 453"/>
                  <a:gd name="T6" fmla="*/ 85687 w 249"/>
                  <a:gd name="T7" fmla="*/ 58496 h 453"/>
                  <a:gd name="T8" fmla="*/ 85687 w 249"/>
                  <a:gd name="T9" fmla="*/ 87470 h 453"/>
                  <a:gd name="T10" fmla="*/ 132814 w 249"/>
                  <a:gd name="T11" fmla="*/ 87470 h 453"/>
                  <a:gd name="T12" fmla="*/ 132814 w 249"/>
                  <a:gd name="T13" fmla="*/ 126285 h 453"/>
                  <a:gd name="T14" fmla="*/ 85687 w 249"/>
                  <a:gd name="T15" fmla="*/ 126285 h 453"/>
                  <a:gd name="T16" fmla="*/ 85687 w 249"/>
                  <a:gd name="T17" fmla="*/ 247103 h 453"/>
                  <a:gd name="T18" fmla="*/ 42308 w 249"/>
                  <a:gd name="T19" fmla="*/ 247103 h 453"/>
                  <a:gd name="T20" fmla="*/ 42308 w 249"/>
                  <a:gd name="T21" fmla="*/ 126285 h 453"/>
                  <a:gd name="T22" fmla="*/ 0 w 249"/>
                  <a:gd name="T23" fmla="*/ 126285 h 453"/>
                  <a:gd name="T24" fmla="*/ 0 w 249"/>
                  <a:gd name="T25" fmla="*/ 87470 h 453"/>
                  <a:gd name="T26" fmla="*/ 42308 w 249"/>
                  <a:gd name="T27" fmla="*/ 87470 h 453"/>
                  <a:gd name="T28" fmla="*/ 42308 w 249"/>
                  <a:gd name="T29" fmla="*/ 63416 h 453"/>
                  <a:gd name="T30" fmla="*/ 94791 w 249"/>
                  <a:gd name="T31" fmla="*/ 0 h 453"/>
                  <a:gd name="T32" fmla="*/ 132814 w 249"/>
                  <a:gd name="T33" fmla="*/ 0 h 453"/>
                  <a:gd name="T34" fmla="*/ 132814 w 249"/>
                  <a:gd name="T35" fmla="*/ 43735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9" h="453">
                    <a:moveTo>
                      <a:pt x="248" y="80"/>
                    </a:moveTo>
                    <a:lnTo>
                      <a:pt x="248" y="80"/>
                    </a:lnTo>
                    <a:cubicBezTo>
                      <a:pt x="177" y="80"/>
                      <a:pt x="177" y="80"/>
                      <a:pt x="177" y="80"/>
                    </a:cubicBezTo>
                    <a:cubicBezTo>
                      <a:pt x="169" y="80"/>
                      <a:pt x="160" y="89"/>
                      <a:pt x="160" y="107"/>
                    </a:cubicBezTo>
                    <a:cubicBezTo>
                      <a:pt x="160" y="160"/>
                      <a:pt x="160" y="160"/>
                      <a:pt x="160" y="160"/>
                    </a:cubicBezTo>
                    <a:cubicBezTo>
                      <a:pt x="248" y="160"/>
                      <a:pt x="248" y="160"/>
                      <a:pt x="248" y="160"/>
                    </a:cubicBezTo>
                    <a:cubicBezTo>
                      <a:pt x="248" y="231"/>
                      <a:pt x="248" y="231"/>
                      <a:pt x="248" y="231"/>
                    </a:cubicBezTo>
                    <a:cubicBezTo>
                      <a:pt x="160" y="231"/>
                      <a:pt x="160" y="231"/>
                      <a:pt x="160" y="231"/>
                    </a:cubicBezTo>
                    <a:cubicBezTo>
                      <a:pt x="160" y="452"/>
                      <a:pt x="160" y="452"/>
                      <a:pt x="160" y="452"/>
                    </a:cubicBezTo>
                    <a:cubicBezTo>
                      <a:pt x="79" y="452"/>
                      <a:pt x="79" y="452"/>
                      <a:pt x="79" y="452"/>
                    </a:cubicBezTo>
                    <a:cubicBezTo>
                      <a:pt x="79" y="231"/>
                      <a:pt x="79" y="231"/>
                      <a:pt x="79" y="231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79" y="160"/>
                      <a:pt x="79" y="160"/>
                      <a:pt x="79" y="160"/>
                    </a:cubicBezTo>
                    <a:cubicBezTo>
                      <a:pt x="79" y="116"/>
                      <a:pt x="79" y="116"/>
                      <a:pt x="79" y="116"/>
                    </a:cubicBezTo>
                    <a:cubicBezTo>
                      <a:pt x="79" y="54"/>
                      <a:pt x="115" y="0"/>
                      <a:pt x="177" y="0"/>
                    </a:cubicBezTo>
                    <a:cubicBezTo>
                      <a:pt x="248" y="0"/>
                      <a:pt x="248" y="0"/>
                      <a:pt x="248" y="0"/>
                    </a:cubicBezTo>
                    <a:lnTo>
                      <a:pt x="248" y="80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cxnSp>
        <p:nvCxnSpPr>
          <p:cNvPr id="91" name="Straight Connector 90"/>
          <p:cNvCxnSpPr/>
          <p:nvPr userDrawn="1"/>
        </p:nvCxnSpPr>
        <p:spPr>
          <a:xfrm>
            <a:off x="1209330" y="865795"/>
            <a:ext cx="9773341" cy="0"/>
          </a:xfrm>
          <a:prstGeom prst="line">
            <a:avLst/>
          </a:prstGeom>
          <a:ln>
            <a:solidFill>
              <a:schemeClr val="bg1">
                <a:lumMod val="95000"/>
                <a:alpha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</p:sldLayoutIdLst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tags" Target="../tags/tag10.xml"/><Relationship Id="rId4" Type="http://schemas.openxmlformats.org/officeDocument/2006/relationships/image" Target="../media/image7.png"/><Relationship Id="rId3" Type="http://schemas.openxmlformats.org/officeDocument/2006/relationships/tags" Target="../tags/tag9.xml"/><Relationship Id="rId2" Type="http://schemas.openxmlformats.org/officeDocument/2006/relationships/image" Target="../media/image6.png"/><Relationship Id="rId1" Type="http://schemas.openxmlformats.org/officeDocument/2006/relationships/tags" Target="../tags/tag8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6" Type="http://schemas.openxmlformats.org/officeDocument/2006/relationships/tags" Target="../tags/tag13.xml"/><Relationship Id="rId5" Type="http://schemas.openxmlformats.org/officeDocument/2006/relationships/image" Target="../media/image9.png"/><Relationship Id="rId4" Type="http://schemas.openxmlformats.org/officeDocument/2006/relationships/image" Target="../media/image7.png"/><Relationship Id="rId3" Type="http://schemas.openxmlformats.org/officeDocument/2006/relationships/tags" Target="../tags/tag12.xml"/><Relationship Id="rId2" Type="http://schemas.openxmlformats.org/officeDocument/2006/relationships/image" Target="../media/image8.png"/><Relationship Id="rId1" Type="http://schemas.openxmlformats.org/officeDocument/2006/relationships/tags" Target="../tags/tag1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tags" Target="../tags/tag15.xml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3" Type="http://schemas.openxmlformats.org/officeDocument/2006/relationships/notesSlide" Target="../notesSlides/notesSlide4.xml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5.png"/><Relationship Id="rId10" Type="http://schemas.openxmlformats.org/officeDocument/2006/relationships/tags" Target="../tags/tag16.xml"/><Relationship Id="rId1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png"/><Relationship Id="rId8" Type="http://schemas.openxmlformats.org/officeDocument/2006/relationships/image" Target="../media/image22.png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6" Type="http://schemas.openxmlformats.org/officeDocument/2006/relationships/notesSlide" Target="../notesSlides/notesSlide5.xml"/><Relationship Id="rId15" Type="http://schemas.openxmlformats.org/officeDocument/2006/relationships/slideLayout" Target="../slideLayouts/slideLayout2.xml"/><Relationship Id="rId14" Type="http://schemas.openxmlformats.org/officeDocument/2006/relationships/image" Target="../media/image5.png"/><Relationship Id="rId13" Type="http://schemas.openxmlformats.org/officeDocument/2006/relationships/tags" Target="../tags/tag19.xml"/><Relationship Id="rId12" Type="http://schemas.openxmlformats.org/officeDocument/2006/relationships/image" Target="../media/image24.png"/><Relationship Id="rId11" Type="http://schemas.openxmlformats.org/officeDocument/2006/relationships/image" Target="../media/image7.png"/><Relationship Id="rId10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5.png"/><Relationship Id="rId7" Type="http://schemas.openxmlformats.org/officeDocument/2006/relationships/tags" Target="../tags/tag25.xml"/><Relationship Id="rId6" Type="http://schemas.openxmlformats.org/officeDocument/2006/relationships/image" Target="../media/image7.png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0" Type="http://schemas.openxmlformats.org/officeDocument/2006/relationships/notesSlide" Target="../notesSlides/notesSlide6.xml"/><Relationship Id="rId1" Type="http://schemas.openxmlformats.org/officeDocument/2006/relationships/tags" Target="../tags/tag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936875"/>
            <a:ext cx="12192635" cy="3921125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635" y="0"/>
            <a:ext cx="12192000" cy="3682365"/>
          </a:xfrm>
          <a:prstGeom prst="rect">
            <a:avLst/>
          </a:prstGeom>
          <a:gradFill>
            <a:gsLst>
              <a:gs pos="20000">
                <a:srgbClr val="5E5449">
                  <a:alpha val="94000"/>
                </a:srgbClr>
              </a:gs>
              <a:gs pos="0">
                <a:srgbClr val="32205B"/>
              </a:gs>
              <a:gs pos="0">
                <a:srgbClr val="93847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Parallelogram 2"/>
          <p:cNvSpPr/>
          <p:nvPr>
            <p:custDataLst>
              <p:tags r:id="rId2"/>
            </p:custDataLst>
          </p:nvPr>
        </p:nvSpPr>
        <p:spPr>
          <a:xfrm rot="16200000" flipH="1">
            <a:off x="3898900" y="-3194050"/>
            <a:ext cx="4394835" cy="12192000"/>
          </a:xfrm>
          <a:prstGeom prst="parallelogram">
            <a:avLst>
              <a:gd name="adj" fmla="val 15086"/>
            </a:avLst>
          </a:prstGeom>
          <a:gradFill>
            <a:gsLst>
              <a:gs pos="92000">
                <a:srgbClr val="5E5449"/>
              </a:gs>
              <a:gs pos="0">
                <a:srgbClr val="32205B"/>
              </a:gs>
              <a:gs pos="0">
                <a:srgbClr val="93847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/>
          </a:p>
        </p:txBody>
      </p:sp>
      <p:sp>
        <p:nvSpPr>
          <p:cNvPr id="17" name="Text Placeholder 2"/>
          <p:cNvSpPr txBox="1"/>
          <p:nvPr/>
        </p:nvSpPr>
        <p:spPr>
          <a:xfrm flipH="1">
            <a:off x="1885950" y="2936875"/>
            <a:ext cx="8166100" cy="577215"/>
          </a:xfrm>
          <a:prstGeom prst="rect">
            <a:avLst/>
          </a:prstGeom>
        </p:spPr>
        <p:txBody>
          <a:bodyPr/>
          <a:lstStyle>
            <a:lvl1pPr marL="0" indent="0" algn="ctr" defTabSz="1460500" rtl="0" eaLnBrk="1" latinLnBrk="0" hangingPunct="1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37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5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7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814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39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>
                <a:solidFill>
                  <a:schemeClr val="bg1"/>
                </a:solidFill>
              </a:rPr>
              <a:t>Clément GOUBERT</a:t>
            </a:r>
            <a:r>
              <a:rPr lang="en-US" altLang="en-GB" sz="2800">
                <a:solidFill>
                  <a:schemeClr val="bg1"/>
                </a:solidFill>
              </a:rPr>
              <a:t>/</a:t>
            </a:r>
            <a:r>
              <a:rPr lang="en-GB" sz="2800">
                <a:solidFill>
                  <a:schemeClr val="bg1"/>
                </a:solidFill>
              </a:rPr>
              <a:t>Lounis BOUHADOUN</a:t>
            </a:r>
            <a:r>
              <a:rPr lang="en-US" altLang="en-GB" sz="2800">
                <a:solidFill>
                  <a:schemeClr val="bg1"/>
                </a:solidFill>
              </a:rPr>
              <a:t>/</a:t>
            </a:r>
            <a:r>
              <a:rPr lang="en-GB" sz="2800">
                <a:solidFill>
                  <a:schemeClr val="bg1"/>
                </a:solidFill>
              </a:rPr>
              <a:t>Yige YANG</a:t>
            </a:r>
            <a:endParaRPr lang="en-GB" sz="2800">
              <a:solidFill>
                <a:schemeClr val="bg1"/>
              </a:solidFill>
            </a:endParaRPr>
          </a:p>
        </p:txBody>
      </p:sp>
      <p:cxnSp>
        <p:nvCxnSpPr>
          <p:cNvPr id="50" name="Straight Connector 90"/>
          <p:cNvCxnSpPr/>
          <p:nvPr/>
        </p:nvCxnSpPr>
        <p:spPr>
          <a:xfrm>
            <a:off x="3511205" y="2834295"/>
            <a:ext cx="9773341" cy="0"/>
          </a:xfrm>
          <a:prstGeom prst="line">
            <a:avLst/>
          </a:prstGeom>
          <a:ln>
            <a:solidFill>
              <a:schemeClr val="bg1">
                <a:lumMod val="95000"/>
                <a:alpha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31"/>
          <p:cNvSpPr txBox="1"/>
          <p:nvPr/>
        </p:nvSpPr>
        <p:spPr>
          <a:xfrm rot="16200000">
            <a:off x="10139914" y="3163527"/>
            <a:ext cx="3084284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000" spc="600" dirty="0">
                <a:solidFill>
                  <a:schemeClr val="bg1">
                    <a:lumMod val="75000"/>
                  </a:schemeClr>
                </a:solidFill>
                <a:latin typeface="Nexa Light" panose="02000000000000000000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https://fclemg.alwaysdata.net/pages/salle.php</a:t>
            </a:r>
            <a:endParaRPr lang="id-ID" sz="1000" spc="600" dirty="0">
              <a:solidFill>
                <a:schemeClr val="bg1">
                  <a:lumMod val="75000"/>
                </a:schemeClr>
              </a:solidFill>
              <a:latin typeface="Nexa Light" panose="02000000000000000000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91740" y="1049655"/>
            <a:ext cx="6301740" cy="17945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rgbClr val="FFB1D9"/>
                </a:solidFill>
                <a:sym typeface="+mn-ea"/>
              </a:rPr>
              <a:t>Salle de sport</a:t>
            </a:r>
            <a:endParaRPr lang="en-US" sz="7200" b="1">
              <a:solidFill>
                <a:srgbClr val="FFB1D9"/>
              </a:solidFill>
              <a:sym typeface="+mn-ea"/>
            </a:endParaRPr>
          </a:p>
          <a:p>
            <a:pPr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accent3"/>
                </a:solidFill>
                <a:sym typeface="+mn-ea"/>
              </a:rPr>
              <a:t> </a:t>
            </a:r>
            <a:r>
              <a:rPr lang="en-GB" sz="3600" b="1">
                <a:sym typeface="+mn-ea"/>
              </a:rPr>
              <a:t>Projet BD / Réseau</a:t>
            </a:r>
            <a:endParaRPr lang="en-GB" altLang="en-US" sz="3600" b="1">
              <a:sym typeface="+mn-ea"/>
            </a:endParaRPr>
          </a:p>
        </p:txBody>
      </p:sp>
      <p:sp>
        <p:nvSpPr>
          <p:cNvPr id="7" name="Oval 2"/>
          <p:cNvSpPr/>
          <p:nvPr>
            <p:custDataLst>
              <p:tags r:id="rId3"/>
            </p:custDataLst>
          </p:nvPr>
        </p:nvSpPr>
        <p:spPr>
          <a:xfrm>
            <a:off x="9098915" y="-71120"/>
            <a:ext cx="2997200" cy="2715895"/>
          </a:xfrm>
          <a:prstGeom prst="ellipse">
            <a:avLst/>
          </a:prstGeom>
          <a:solidFill>
            <a:srgbClr val="534A40">
              <a:alpha val="54000"/>
            </a:srgbClr>
          </a:solidFill>
          <a:ln>
            <a:noFill/>
          </a:ln>
          <a:effectLst>
            <a:outerShdw blurRad="1270000" sx="90000" sy="90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>
              <a:solidFill>
                <a:schemeClr val="lt1">
                  <a:alpha val="49000"/>
                </a:schemeClr>
              </a:solidFill>
            </a:endParaRPr>
          </a:p>
        </p:txBody>
      </p:sp>
      <p:sp>
        <p:nvSpPr>
          <p:cNvPr id="9" name="Oval 3"/>
          <p:cNvSpPr/>
          <p:nvPr>
            <p:custDataLst>
              <p:tags r:id="rId4"/>
            </p:custDataLst>
          </p:nvPr>
        </p:nvSpPr>
        <p:spPr>
          <a:xfrm>
            <a:off x="9383395" y="161925"/>
            <a:ext cx="2513965" cy="2328545"/>
          </a:xfrm>
          <a:prstGeom prst="ellipse">
            <a:avLst/>
          </a:prstGeom>
          <a:solidFill>
            <a:srgbClr val="988B7C">
              <a:alpha val="44000"/>
            </a:srgbClr>
          </a:solidFill>
          <a:ln>
            <a:noFill/>
          </a:ln>
          <a:effectLst>
            <a:outerShdw blurRad="1270000" dist="977900" dir="5400000" sx="80000" sy="8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>
              <a:solidFill>
                <a:srgbClr val="DCA83A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17256" t="18072" r="16024" b="18271"/>
          <a:stretch>
            <a:fillRect/>
          </a:stretch>
        </p:blipFill>
        <p:spPr>
          <a:xfrm>
            <a:off x="9471660" y="260350"/>
            <a:ext cx="2337435" cy="2230120"/>
          </a:xfrm>
          <a:prstGeom prst="ellipse">
            <a:avLst/>
          </a:prstGeom>
        </p:spPr>
      </p:pic>
      <p:sp>
        <p:nvSpPr>
          <p:cNvPr id="556" name="Google Shape;556;p34"/>
          <p:cNvSpPr txBox="1"/>
          <p:nvPr>
            <p:custDataLst>
              <p:tags r:id="rId7"/>
            </p:custDataLst>
          </p:nvPr>
        </p:nvSpPr>
        <p:spPr>
          <a:xfrm>
            <a:off x="3958590" y="3514090"/>
            <a:ext cx="4488180" cy="612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p>
            <a:pPr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800">
                <a:solidFill>
                  <a:schemeClr val="bg1"/>
                </a:solidFill>
                <a:sym typeface="Saira"/>
              </a:rPr>
              <a:t>L3 Informatique</a:t>
            </a:r>
            <a:endParaRPr lang="en-US" altLang="en-GB" sz="2800">
              <a:solidFill>
                <a:schemeClr val="bg1"/>
              </a:solidFill>
              <a:sym typeface="Saira"/>
            </a:endParaRPr>
          </a:p>
        </p:txBody>
      </p:sp>
      <p:sp>
        <p:nvSpPr>
          <p:cNvPr id="555" name="Google Shape;555;p34"/>
          <p:cNvSpPr txBox="1"/>
          <p:nvPr>
            <p:custDataLst>
              <p:tags r:id="rId8"/>
            </p:custDataLst>
          </p:nvPr>
        </p:nvSpPr>
        <p:spPr>
          <a:xfrm>
            <a:off x="5288280" y="4126230"/>
            <a:ext cx="1971675" cy="48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rPr>
              <a:t>0</a:t>
            </a:r>
            <a:r>
              <a:rPr lang="en-US" altLang="en-GB" sz="20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rPr>
              <a:t>5</a:t>
            </a:r>
            <a:r>
              <a:rPr lang="en-GB" sz="20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rPr>
              <a:t>/12/202</a:t>
            </a:r>
            <a:r>
              <a:rPr lang="en-US" altLang="en-GB" sz="2000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rPr>
              <a:t>3</a:t>
            </a:r>
            <a:endParaRPr lang="en-US" altLang="en-GB" sz="2000">
              <a:solidFill>
                <a:schemeClr val="l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29105" y="2937510"/>
            <a:ext cx="7898765" cy="53467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14" name="图片 13"/>
          <p:cNvPicPr/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35" y="0"/>
            <a:ext cx="2657475" cy="8712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36"/>
          <p:cNvSpPr/>
          <p:nvPr>
            <p:custDataLst>
              <p:tags r:id="rId1"/>
            </p:custDataLst>
          </p:nvPr>
        </p:nvSpPr>
        <p:spPr>
          <a:xfrm>
            <a:off x="2743835" y="400050"/>
            <a:ext cx="6275705" cy="720725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Text Placeholder 2"/>
          <p:cNvSpPr txBox="1"/>
          <p:nvPr/>
        </p:nvSpPr>
        <p:spPr>
          <a:xfrm>
            <a:off x="2905760" y="521335"/>
            <a:ext cx="5878830" cy="540385"/>
          </a:xfrm>
          <a:prstGeom prst="rect">
            <a:avLst/>
          </a:prstGeom>
        </p:spPr>
        <p:txBody>
          <a:bodyPr/>
          <a:lstStyle>
            <a:lvl1pPr marL="0" indent="0" algn="ctr" defTabSz="1460500" rtl="0" eaLnBrk="1" latinLnBrk="0" hangingPunct="1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37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5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7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814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39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3200" b="1" kern="0">
                <a:solidFill>
                  <a:schemeClr val="bg1"/>
                </a:solidFill>
                <a:latin typeface="Montserrat Alternates ExtraBold" panose="00000900000000000000"/>
                <a:ea typeface="Montserrat Alternates ExtraBold" panose="00000900000000000000"/>
                <a:cs typeface="Montserrat Alternates ExtraBold" panose="00000900000000000000"/>
                <a:sym typeface="Montserrat Alternates ExtraBold" panose="00000900000000000000"/>
              </a:rPr>
              <a:t>Présentation du projet</a:t>
            </a:r>
            <a:endParaRPr lang="en-GB" sz="3200" b="1" kern="0">
              <a:solidFill>
                <a:schemeClr val="bg1"/>
              </a:solidFill>
              <a:latin typeface="Montserrat Alternates ExtraBold" panose="00000900000000000000"/>
              <a:ea typeface="Montserrat Alternates ExtraBold" panose="00000900000000000000"/>
              <a:cs typeface="Montserrat Alternates ExtraBold" panose="00000900000000000000"/>
              <a:sym typeface="Montserrat Alternates ExtraBold" panose="00000900000000000000"/>
            </a:endParaRPr>
          </a:p>
          <a:p>
            <a:pPr algn="l"/>
            <a:endParaRPr lang="en-GB" sz="3200" b="1" kern="0" dirty="0">
              <a:solidFill>
                <a:schemeClr val="bg1"/>
              </a:solidFill>
              <a:latin typeface="Montserrat Alternates ExtraBold" panose="00000900000000000000"/>
              <a:ea typeface="Montserrat Alternates ExtraBold" panose="00000900000000000000"/>
              <a:cs typeface="Montserrat Alternates ExtraBold" panose="00000900000000000000"/>
              <a:sym typeface="Montserrat Alternates ExtraBold" panose="0000090000000000000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rcRect l="-1040" t="6674" r="-2356" b="10730"/>
          <a:stretch>
            <a:fillRect/>
          </a:stretch>
        </p:blipFill>
        <p:spPr>
          <a:xfrm rot="21420000">
            <a:off x="8876030" y="2938780"/>
            <a:ext cx="1779270" cy="1421130"/>
          </a:xfrm>
          <a:prstGeom prst="bracketPair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173605" y="1245235"/>
            <a:ext cx="7722870" cy="54463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914400" marR="0" indent="-330200" algn="l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Char char="●"/>
            </a:pPr>
            <a:r>
              <a:rPr lang="en-GB" sz="3200" b="1">
                <a:solidFill>
                  <a:schemeClr val="bg1"/>
                </a:solidFill>
                <a:sym typeface="Montserrat Alternates ExtraBold" panose="00000900000000000000"/>
              </a:rPr>
              <a:t>Base de données:</a:t>
            </a:r>
            <a:endParaRPr lang="en-GB" sz="3200" b="1">
              <a:solidFill>
                <a:schemeClr val="bg1"/>
              </a:solidFill>
            </a:endParaRPr>
          </a:p>
          <a:p>
            <a:pPr marL="18288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2000" b="1">
                <a:solidFill>
                  <a:schemeClr val="bg1"/>
                </a:solidFill>
                <a:sym typeface="+mn-ea"/>
              </a:rPr>
              <a:t>Schéma E/A </a:t>
            </a:r>
            <a:endParaRPr sz="2000" b="1">
              <a:solidFill>
                <a:schemeClr val="bg1"/>
              </a:solidFill>
            </a:endParaRPr>
          </a:p>
          <a:p>
            <a:pPr marL="18288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2000" b="1">
                <a:solidFill>
                  <a:schemeClr val="bg1"/>
                </a:solidFill>
                <a:sym typeface="+mn-ea"/>
              </a:rPr>
              <a:t>Sch</a:t>
            </a:r>
            <a:r>
              <a:rPr lang="fr-CA" sz="2000" b="1">
                <a:solidFill>
                  <a:schemeClr val="bg1"/>
                </a:solidFill>
                <a:sym typeface="+mn-ea"/>
              </a:rPr>
              <a:t>é</a:t>
            </a:r>
            <a:r>
              <a:rPr lang="en-GB" sz="2000" b="1">
                <a:solidFill>
                  <a:schemeClr val="bg1"/>
                </a:solidFill>
                <a:sym typeface="+mn-ea"/>
              </a:rPr>
              <a:t>ma Relationnel</a:t>
            </a:r>
            <a:endParaRPr sz="2000" b="1">
              <a:solidFill>
                <a:schemeClr val="bg1"/>
              </a:solidFill>
            </a:endParaRPr>
          </a:p>
          <a:p>
            <a:pPr marL="18288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2000" b="1">
                <a:solidFill>
                  <a:schemeClr val="bg1"/>
                </a:solidFill>
                <a:sym typeface="+mn-ea"/>
              </a:rPr>
              <a:t>Dictionnaire de donné</a:t>
            </a:r>
            <a:r>
              <a:rPr lang="fr-CA" altLang="en-GB" sz="2000" b="1">
                <a:solidFill>
                  <a:schemeClr val="bg1"/>
                </a:solidFill>
                <a:sym typeface="+mn-ea"/>
              </a:rPr>
              <a:t>es</a:t>
            </a:r>
            <a:endParaRPr lang="en-GB" sz="2000" b="1">
              <a:solidFill>
                <a:schemeClr val="bg1"/>
              </a:solidFill>
              <a:sym typeface="+mn-ea"/>
            </a:endParaRPr>
          </a:p>
          <a:p>
            <a:pPr marL="18288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2000" b="1">
                <a:solidFill>
                  <a:schemeClr val="bg1"/>
                </a:solidFill>
                <a:sym typeface="+mn-ea"/>
              </a:rPr>
              <a:t>Information sur </a:t>
            </a:r>
            <a:r>
              <a:rPr lang="en-US" altLang="en-GB" sz="2000" b="1">
                <a:solidFill>
                  <a:schemeClr val="bg1"/>
                </a:solidFill>
                <a:sym typeface="+mn-ea"/>
              </a:rPr>
              <a:t>le salle de sport</a:t>
            </a:r>
            <a:endParaRPr lang="en-US" altLang="en-GB" sz="2000" b="1">
              <a:solidFill>
                <a:schemeClr val="bg1"/>
              </a:solidFill>
              <a:sym typeface="+mn-ea"/>
            </a:endParaRPr>
          </a:p>
          <a:p>
            <a:pPr marL="1524000" lvl="1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000" b="1">
              <a:solidFill>
                <a:schemeClr val="bg1"/>
              </a:solidFill>
            </a:endParaRPr>
          </a:p>
          <a:p>
            <a:pPr marL="91440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en-GB" sz="3200" b="1" kern="0">
                <a:solidFill>
                  <a:schemeClr val="lt1"/>
                </a:solidFill>
                <a:latin typeface="Montserrat Alternates ExtraBold" panose="00000900000000000000"/>
                <a:ea typeface="Montserrat Alternates ExtraBold" panose="00000900000000000000"/>
                <a:cs typeface="Montserrat Alternates ExtraBold" panose="00000900000000000000"/>
                <a:sym typeface="Montserrat Alternates ExtraBold" panose="00000900000000000000"/>
              </a:rPr>
              <a:t>DDL/DML</a:t>
            </a:r>
            <a:endParaRPr lang="en-US" altLang="en-GB" sz="3200" b="1" kern="0">
              <a:solidFill>
                <a:schemeClr val="lt1"/>
              </a:solidFill>
              <a:latin typeface="Montserrat Alternates ExtraBold" panose="00000900000000000000"/>
              <a:ea typeface="Montserrat Alternates ExtraBold" panose="00000900000000000000"/>
              <a:cs typeface="Montserrat Alternates ExtraBold" panose="00000900000000000000"/>
              <a:sym typeface="Montserrat Alternates ExtraBold" panose="00000900000000000000"/>
            </a:endParaRPr>
          </a:p>
          <a:p>
            <a:pPr marL="18288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fr-CA" altLang="en-GB" sz="2000" b="1">
                <a:solidFill>
                  <a:schemeClr val="bg1"/>
                </a:solidFill>
              </a:rPr>
              <a:t>SELECT</a:t>
            </a:r>
            <a:endParaRPr lang="en-GB" sz="2000" b="1">
              <a:solidFill>
                <a:schemeClr val="bg1"/>
              </a:solidFill>
            </a:endParaRPr>
          </a:p>
          <a:p>
            <a:pPr marL="18288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fr-CA" altLang="en-GB" sz="2000" b="1">
                <a:solidFill>
                  <a:schemeClr val="bg1"/>
                </a:solidFill>
                <a:sym typeface="+mn-ea"/>
              </a:rPr>
              <a:t>INSERT</a:t>
            </a:r>
            <a:endParaRPr lang="en-GB" sz="2000" b="1">
              <a:solidFill>
                <a:schemeClr val="bg1"/>
              </a:solidFill>
              <a:sym typeface="+mn-ea"/>
            </a:endParaRPr>
          </a:p>
          <a:p>
            <a:pPr marL="18288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fr-CA" sz="2000" b="1">
                <a:solidFill>
                  <a:schemeClr val="bg1"/>
                </a:solidFill>
                <a:sym typeface="+mn-ea"/>
              </a:rPr>
              <a:t>UPDATE</a:t>
            </a:r>
            <a:endParaRPr lang="fr-CA" sz="2000" b="1">
              <a:solidFill>
                <a:schemeClr val="bg1"/>
              </a:solidFill>
              <a:sym typeface="+mn-ea"/>
            </a:endParaRPr>
          </a:p>
          <a:p>
            <a:pPr marL="1524000" lvl="1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000" b="1">
              <a:solidFill>
                <a:schemeClr val="bg1"/>
              </a:solidFill>
            </a:endParaRPr>
          </a:p>
          <a:p>
            <a:pPr marL="91440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en-GB" sz="3200" b="1" kern="0">
                <a:solidFill>
                  <a:schemeClr val="lt1"/>
                </a:solidFill>
                <a:latin typeface="Montserrat Alternates ExtraBold" panose="00000900000000000000"/>
                <a:ea typeface="Montserrat Alternates ExtraBold" panose="00000900000000000000"/>
                <a:cs typeface="Montserrat Alternates ExtraBold" panose="00000900000000000000"/>
                <a:sym typeface="+mn-ea"/>
              </a:rPr>
              <a:t>Spécificités Web</a:t>
            </a:r>
            <a:endParaRPr lang="en-GB" sz="3200" b="1">
              <a:solidFill>
                <a:schemeClr val="bg1"/>
              </a:solidFill>
            </a:endParaRPr>
          </a:p>
          <a:p>
            <a:pPr marL="18288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2000" b="1">
                <a:solidFill>
                  <a:schemeClr val="bg1"/>
                </a:solidFill>
                <a:sym typeface="+mn-ea"/>
              </a:rPr>
              <a:t>Jeu de donnée</a:t>
            </a:r>
            <a:r>
              <a:rPr lang="fr-CA" altLang="en-GB" sz="2000" b="1">
                <a:solidFill>
                  <a:schemeClr val="bg1"/>
                </a:solidFill>
                <a:sym typeface="+mn-ea"/>
              </a:rPr>
              <a:t>s</a:t>
            </a:r>
            <a:endParaRPr sz="2000" b="1">
              <a:solidFill>
                <a:schemeClr val="bg1"/>
              </a:solidFill>
            </a:endParaRPr>
          </a:p>
          <a:p>
            <a:pPr marL="18288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2000" b="1">
                <a:solidFill>
                  <a:schemeClr val="bg1"/>
                </a:solidFill>
                <a:sym typeface="+mn-ea"/>
              </a:rPr>
              <a:t>Requêtes</a:t>
            </a:r>
            <a:endParaRPr sz="2000" b="1">
              <a:solidFill>
                <a:schemeClr val="bg1"/>
              </a:solidFill>
            </a:endParaRPr>
          </a:p>
          <a:p>
            <a:pPr marL="18288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2000" b="1">
                <a:solidFill>
                  <a:schemeClr val="bg1"/>
                </a:solidFill>
                <a:sym typeface="+mn-ea"/>
              </a:rPr>
              <a:t>PHP</a:t>
            </a:r>
            <a:endParaRPr lang="en-GB" altLang="en-US" sz="2000" b="1">
              <a:solidFill>
                <a:schemeClr val="bg1"/>
              </a:solidFill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457055" y="160655"/>
            <a:ext cx="1738630" cy="595630"/>
          </a:xfrm>
          <a:prstGeom prst="rect">
            <a:avLst/>
          </a:prstGeom>
        </p:spPr>
      </p:pic>
      <p:pic>
        <p:nvPicPr>
          <p:cNvPr id="100" name="图片 99"/>
          <p:cNvPicPr/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35" y="0"/>
            <a:ext cx="2657475" cy="8712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36"/>
          <p:cNvSpPr/>
          <p:nvPr>
            <p:custDataLst>
              <p:tags r:id="rId1"/>
            </p:custDataLst>
          </p:nvPr>
        </p:nvSpPr>
        <p:spPr>
          <a:xfrm>
            <a:off x="3109595" y="338455"/>
            <a:ext cx="4891405" cy="66929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Text Placeholder 2"/>
          <p:cNvSpPr txBox="1"/>
          <p:nvPr/>
        </p:nvSpPr>
        <p:spPr>
          <a:xfrm>
            <a:off x="3650615" y="467360"/>
            <a:ext cx="4091940" cy="540385"/>
          </a:xfrm>
          <a:prstGeom prst="rect">
            <a:avLst/>
          </a:prstGeom>
        </p:spPr>
        <p:txBody>
          <a:bodyPr/>
          <a:lstStyle>
            <a:lvl1pPr marL="0" indent="0" algn="ctr" defTabSz="1460500" rtl="0" eaLnBrk="1" latinLnBrk="0" hangingPunct="1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37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5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7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814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39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GB" sz="3200" b="1" kern="0">
                <a:solidFill>
                  <a:schemeClr val="lt1"/>
                </a:solidFill>
                <a:latin typeface="Montserrat Alternates ExtraBold" panose="00000900000000000000"/>
                <a:ea typeface="Montserrat Alternates ExtraBold" panose="00000900000000000000"/>
                <a:cs typeface="Montserrat Alternates ExtraBold" panose="00000900000000000000"/>
                <a:sym typeface="Montserrat Alternates ExtraBold" panose="00000900000000000000"/>
              </a:rPr>
              <a:t>Base de </a:t>
            </a:r>
            <a:r>
              <a:rPr lang="fr-CA" sz="3200" b="1" kern="0">
                <a:solidFill>
                  <a:schemeClr val="lt1"/>
                </a:solidFill>
                <a:latin typeface="Montserrat Alternates ExtraBold" panose="00000900000000000000"/>
                <a:ea typeface="Montserrat Alternates ExtraBold" panose="00000900000000000000"/>
                <a:cs typeface="Montserrat Alternates ExtraBold" panose="00000900000000000000"/>
                <a:sym typeface="Montserrat Alternates ExtraBold" panose="00000900000000000000"/>
              </a:rPr>
              <a:t>données</a:t>
            </a:r>
            <a:endParaRPr lang="fr-CA" sz="3200" b="1" kern="0" dirty="0">
              <a:solidFill>
                <a:schemeClr val="lt1"/>
              </a:solidFill>
              <a:latin typeface="Montserrat Alternates ExtraBold" panose="00000900000000000000"/>
              <a:ea typeface="Montserrat Alternates ExtraBold" panose="00000900000000000000"/>
              <a:cs typeface="Montserrat Alternates ExtraBold" panose="00000900000000000000"/>
              <a:sym typeface="Montserrat Alternates ExtraBold" panose="0000090000000000000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13105" y="1993900"/>
            <a:ext cx="2879090" cy="27895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bg1"/>
                </a:solidFill>
                <a:sym typeface="+mn-ea"/>
              </a:rPr>
              <a:t>Spécificités BD: </a:t>
            </a:r>
            <a:endParaRPr lang="en-GB" sz="3200">
              <a:solidFill>
                <a:schemeClr val="bg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3200">
                <a:solidFill>
                  <a:schemeClr val="bg1"/>
                </a:solidFill>
                <a:sym typeface="+mn-ea"/>
              </a:rPr>
              <a:t>1</a:t>
            </a:r>
            <a:r>
              <a:rPr lang="fr-CA" altLang="en-GB" sz="3200">
                <a:solidFill>
                  <a:schemeClr val="bg1"/>
                </a:solidFill>
                <a:sym typeface="+mn-ea"/>
              </a:rPr>
              <a:t>2</a:t>
            </a:r>
            <a:r>
              <a:rPr lang="en-GB" sz="3200">
                <a:solidFill>
                  <a:schemeClr val="bg1"/>
                </a:solidFill>
                <a:sym typeface="+mn-ea"/>
              </a:rPr>
              <a:t> tables</a:t>
            </a:r>
            <a:endParaRPr lang="en-GB" sz="3200">
              <a:solidFill>
                <a:schemeClr val="bg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3200">
                <a:solidFill>
                  <a:schemeClr val="bg1"/>
                </a:solidFill>
                <a:sym typeface="+mn-ea"/>
              </a:rPr>
              <a:t>Héritage</a:t>
            </a:r>
            <a:endParaRPr lang="en-GB" altLang="en-US" sz="3200">
              <a:solidFill>
                <a:schemeClr val="bg1"/>
              </a:solidFill>
              <a:sym typeface="+mn-ea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3200">
                <a:solidFill>
                  <a:schemeClr val="bg1"/>
                </a:solidFill>
                <a:sym typeface="+mn-ea"/>
              </a:rPr>
              <a:t>Relation 1-N</a:t>
            </a:r>
            <a:endParaRPr lang="en-GB" sz="3200">
              <a:solidFill>
                <a:schemeClr val="bg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3200">
                <a:solidFill>
                  <a:schemeClr val="bg1"/>
                </a:solidFill>
                <a:sym typeface="+mn-ea"/>
              </a:rPr>
              <a:t>Relation N-</a:t>
            </a:r>
            <a:r>
              <a:rPr lang="fr-CA" altLang="en-GB" sz="3200">
                <a:solidFill>
                  <a:schemeClr val="bg1"/>
                </a:solidFill>
                <a:sym typeface="+mn-ea"/>
              </a:rPr>
              <a:t>N</a:t>
            </a:r>
            <a:endParaRPr lang="en-GB" sz="3200">
              <a:solidFill>
                <a:schemeClr val="bg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endParaRPr lang="en-GB" altLang="en-US" sz="32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b="1149"/>
          <a:stretch>
            <a:fillRect/>
          </a:stretch>
        </p:blipFill>
        <p:spPr>
          <a:xfrm>
            <a:off x="5408295" y="1051560"/>
            <a:ext cx="5686425" cy="56292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457055" y="160655"/>
            <a:ext cx="1738630" cy="595630"/>
          </a:xfrm>
          <a:prstGeom prst="rect">
            <a:avLst/>
          </a:prstGeom>
        </p:spPr>
      </p:pic>
      <p:pic>
        <p:nvPicPr>
          <p:cNvPr id="11" name="图片 10" descr="dernier.drawio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7625" y="1051560"/>
            <a:ext cx="6717030" cy="5721350"/>
          </a:xfrm>
          <a:prstGeom prst="rect">
            <a:avLst/>
          </a:prstGeom>
        </p:spPr>
      </p:pic>
      <p:pic>
        <p:nvPicPr>
          <p:cNvPr id="100" name="图片 99"/>
          <p:cNvPicPr/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35" y="0"/>
            <a:ext cx="2657475" cy="8712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36"/>
          <p:cNvSpPr/>
          <p:nvPr>
            <p:custDataLst>
              <p:tags r:id="rId1"/>
            </p:custDataLst>
          </p:nvPr>
        </p:nvSpPr>
        <p:spPr>
          <a:xfrm>
            <a:off x="3800475" y="236220"/>
            <a:ext cx="3091815" cy="720725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Text Placeholder 2"/>
          <p:cNvSpPr txBox="1"/>
          <p:nvPr/>
        </p:nvSpPr>
        <p:spPr>
          <a:xfrm>
            <a:off x="4326255" y="365125"/>
            <a:ext cx="2172970" cy="540385"/>
          </a:xfrm>
          <a:prstGeom prst="rect">
            <a:avLst/>
          </a:prstGeom>
        </p:spPr>
        <p:txBody>
          <a:bodyPr/>
          <a:lstStyle>
            <a:lvl1pPr marL="0" indent="0" algn="ctr" defTabSz="1460500" rtl="0" eaLnBrk="1" latinLnBrk="0" hangingPunct="1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37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5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7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814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39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GB" sz="3200" b="1" kern="0">
                <a:solidFill>
                  <a:schemeClr val="lt1"/>
                </a:solidFill>
                <a:latin typeface="Montserrat Alternates ExtraBold" panose="00000900000000000000"/>
                <a:ea typeface="Montserrat Alternates ExtraBold" panose="00000900000000000000"/>
                <a:cs typeface="Montserrat Alternates ExtraBold" panose="00000900000000000000"/>
                <a:sym typeface="Montserrat Alternates ExtraBold" panose="00000900000000000000"/>
              </a:rPr>
              <a:t>DDL/DML</a:t>
            </a:r>
            <a:endParaRPr lang="en-GB" sz="3200" b="1" kern="0">
              <a:solidFill>
                <a:schemeClr val="lt1"/>
              </a:solidFill>
              <a:latin typeface="Montserrat Alternates ExtraBold" panose="00000900000000000000"/>
              <a:ea typeface="Montserrat Alternates ExtraBold" panose="00000900000000000000"/>
              <a:cs typeface="Montserrat Alternates ExtraBold" panose="00000900000000000000"/>
              <a:sym typeface="Montserrat Alternates ExtraBold" panose="00000900000000000000"/>
            </a:endParaRPr>
          </a:p>
          <a:p>
            <a:pPr algn="l"/>
            <a:endParaRPr lang="en-GB" sz="3200" b="1" kern="0" dirty="0">
              <a:solidFill>
                <a:schemeClr val="lt1"/>
              </a:solidFill>
              <a:latin typeface="Montserrat Alternates ExtraBold" panose="00000900000000000000"/>
              <a:ea typeface="Montserrat Alternates ExtraBold" panose="00000900000000000000"/>
              <a:cs typeface="Montserrat Alternates ExtraBold" panose="00000900000000000000"/>
              <a:sym typeface="Montserrat Alternates ExtraBold" panose="00000900000000000000"/>
            </a:endParaRPr>
          </a:p>
        </p:txBody>
      </p:sp>
      <p:sp>
        <p:nvSpPr>
          <p:cNvPr id="53" name="Rectangle: Rounded Corners 52"/>
          <p:cNvSpPr/>
          <p:nvPr/>
        </p:nvSpPr>
        <p:spPr>
          <a:xfrm>
            <a:off x="3350895" y="4132580"/>
            <a:ext cx="8686800" cy="2291715"/>
          </a:xfrm>
          <a:prstGeom prst="roundRect">
            <a:avLst>
              <a:gd name="adj" fmla="val 1623"/>
            </a:avLst>
          </a:prstGeom>
          <a:solidFill>
            <a:srgbClr val="938473">
              <a:alpha val="17000"/>
            </a:srgbClr>
          </a:solidFill>
          <a:ln>
            <a:noFill/>
          </a:ln>
          <a:effectLst>
            <a:outerShdw blurRad="1270000" dist="508000" dir="5400000" sx="66000" sy="66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" name="文本框 2"/>
          <p:cNvSpPr txBox="1"/>
          <p:nvPr/>
        </p:nvSpPr>
        <p:spPr>
          <a:xfrm>
            <a:off x="1208405" y="1310640"/>
            <a:ext cx="197104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bg1"/>
                </a:solidFill>
                <a:sym typeface="+mn-ea"/>
              </a:rPr>
              <a:t>DDL: </a:t>
            </a:r>
            <a:endParaRPr lang="en-GB" sz="2400">
              <a:solidFill>
                <a:schemeClr val="bg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2400">
                <a:solidFill>
                  <a:schemeClr val="bg1"/>
                </a:solidFill>
                <a:sym typeface="+mn-ea"/>
              </a:rPr>
              <a:t>Création</a:t>
            </a:r>
            <a:endParaRPr lang="en-GB" altLang="en-US" sz="2400">
              <a:solidFill>
                <a:schemeClr val="bg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37895" y="4003675"/>
            <a:ext cx="22415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None/>
            </a:pPr>
            <a:r>
              <a:rPr lang="en-GB" sz="2400">
                <a:solidFill>
                  <a:schemeClr val="bg1"/>
                </a:solidFill>
                <a:sym typeface="+mn-ea"/>
              </a:rPr>
              <a:t>DML: </a:t>
            </a:r>
            <a:endParaRPr lang="en-GB" sz="2400">
              <a:solidFill>
                <a:schemeClr val="bg1"/>
              </a:solidFill>
              <a:sym typeface="+mn-ea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Char char="●"/>
            </a:pPr>
            <a:r>
              <a:rPr lang="en-GB" sz="2400">
                <a:solidFill>
                  <a:schemeClr val="bg1"/>
                </a:solidFill>
                <a:sym typeface="+mn-ea"/>
              </a:rPr>
              <a:t>Sélection</a:t>
            </a:r>
            <a:endParaRPr lang="en-GB" sz="24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/>
          <a:srcRect r="984" b="1135"/>
          <a:stretch>
            <a:fillRect/>
          </a:stretch>
        </p:blipFill>
        <p:spPr>
          <a:xfrm>
            <a:off x="3546475" y="5292725"/>
            <a:ext cx="7348220" cy="38735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475" y="4229735"/>
            <a:ext cx="8401685" cy="368935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6475" y="4598670"/>
            <a:ext cx="8374380" cy="37147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6475" y="5680075"/>
            <a:ext cx="8301990" cy="419100"/>
          </a:xfrm>
          <a:prstGeom prst="rect">
            <a:avLst/>
          </a:prstGeom>
        </p:spPr>
      </p:pic>
      <p:sp>
        <p:nvSpPr>
          <p:cNvPr id="35" name="Rectangle: Rounded Corners 52"/>
          <p:cNvSpPr/>
          <p:nvPr/>
        </p:nvSpPr>
        <p:spPr>
          <a:xfrm>
            <a:off x="3350260" y="1080770"/>
            <a:ext cx="8038465" cy="2573020"/>
          </a:xfrm>
          <a:prstGeom prst="roundRect">
            <a:avLst>
              <a:gd name="adj" fmla="val 1623"/>
            </a:avLst>
          </a:prstGeom>
          <a:solidFill>
            <a:srgbClr val="938473">
              <a:alpha val="15000"/>
            </a:srgbClr>
          </a:solidFill>
          <a:ln>
            <a:noFill/>
          </a:ln>
          <a:effectLst>
            <a:outerShdw blurRad="1270000" dist="508000" dir="5400000" sx="66000" sy="66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 dirty="0">
              <a:solidFill>
                <a:srgbClr val="7048C9"/>
              </a:solidFill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6490" y="1233170"/>
            <a:ext cx="6429375" cy="1492250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6015" y="3001645"/>
            <a:ext cx="5001260" cy="5619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21740" y="2956560"/>
            <a:ext cx="182626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2400">
                <a:solidFill>
                  <a:schemeClr val="bg1"/>
                </a:solidFill>
                <a:sym typeface="+mn-ea"/>
              </a:rPr>
              <a:t>Insertion </a:t>
            </a:r>
            <a:endParaRPr lang="en-GB" altLang="en-US" sz="240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69010" y="5501005"/>
            <a:ext cx="221107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Char char="●"/>
            </a:pPr>
            <a:r>
              <a:rPr lang="en-GB" sz="2400">
                <a:solidFill>
                  <a:schemeClr val="bg1"/>
                </a:solidFill>
                <a:sym typeface="+mn-ea"/>
              </a:rPr>
              <a:t>modification</a:t>
            </a:r>
            <a:endParaRPr lang="en-GB" altLang="en-US" sz="24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9531350" y="236220"/>
            <a:ext cx="1738630" cy="595630"/>
          </a:xfrm>
          <a:prstGeom prst="rect">
            <a:avLst/>
          </a:prstGeom>
        </p:spPr>
      </p:pic>
      <p:pic>
        <p:nvPicPr>
          <p:cNvPr id="100" name="图片 99"/>
          <p:cNvPicPr/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35" y="0"/>
            <a:ext cx="2657475" cy="8712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36"/>
          <p:cNvSpPr/>
          <p:nvPr>
            <p:custDataLst>
              <p:tags r:id="rId1"/>
            </p:custDataLst>
          </p:nvPr>
        </p:nvSpPr>
        <p:spPr>
          <a:xfrm>
            <a:off x="3800475" y="112395"/>
            <a:ext cx="4665980" cy="720725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Text Placeholder 2"/>
          <p:cNvSpPr txBox="1"/>
          <p:nvPr/>
        </p:nvSpPr>
        <p:spPr>
          <a:xfrm>
            <a:off x="4079240" y="238125"/>
            <a:ext cx="4109085" cy="540385"/>
          </a:xfrm>
          <a:prstGeom prst="rect">
            <a:avLst/>
          </a:prstGeom>
        </p:spPr>
        <p:txBody>
          <a:bodyPr/>
          <a:lstStyle>
            <a:lvl1pPr marL="0" indent="0" algn="ctr" defTabSz="1460500" rtl="0" eaLnBrk="1" latinLnBrk="0" hangingPunct="1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37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5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7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814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39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GB" sz="3200" b="1" kern="0">
                <a:solidFill>
                  <a:schemeClr val="lt1"/>
                </a:solidFill>
                <a:latin typeface="Montserrat Alternates ExtraBold" panose="00000900000000000000"/>
                <a:ea typeface="Montserrat Alternates ExtraBold" panose="00000900000000000000"/>
                <a:cs typeface="Montserrat Alternates ExtraBold" panose="00000900000000000000"/>
                <a:sym typeface="+mn-ea"/>
              </a:rPr>
              <a:t>Spécificités Web</a:t>
            </a:r>
            <a:endParaRPr lang="en-US" altLang="en-GB" sz="3200" b="1" kern="0">
              <a:solidFill>
                <a:schemeClr val="lt1"/>
              </a:solidFill>
              <a:latin typeface="Montserrat Alternates ExtraBold" panose="00000900000000000000"/>
              <a:ea typeface="Montserrat Alternates ExtraBold" panose="00000900000000000000"/>
              <a:cs typeface="Montserrat Alternates ExtraBold" panose="00000900000000000000"/>
              <a:sym typeface="Nunito Sans"/>
            </a:endParaRPr>
          </a:p>
          <a:p>
            <a:pPr algn="l"/>
            <a:endParaRPr lang="en-GB" sz="3200" b="1" kern="0" dirty="0">
              <a:solidFill>
                <a:schemeClr val="lt1"/>
              </a:solidFill>
              <a:latin typeface="Montserrat Alternates ExtraBold" panose="00000900000000000000"/>
              <a:ea typeface="Montserrat Alternates ExtraBold" panose="00000900000000000000"/>
              <a:cs typeface="Montserrat Alternates ExtraBold" panose="00000900000000000000"/>
              <a:sym typeface="Montserrat Alternates ExtraBold" panose="0000090000000000000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29590" y="5167630"/>
            <a:ext cx="240220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en-GB" sz="2400">
                <a:solidFill>
                  <a:schemeClr val="bg1"/>
                </a:solidFill>
                <a:sym typeface="+mn-ea"/>
              </a:rPr>
              <a:t>R</a:t>
            </a:r>
            <a:r>
              <a:rPr lang="fr-CA" altLang="en-US" sz="2400">
                <a:solidFill>
                  <a:schemeClr val="bg1"/>
                </a:solidFill>
                <a:sym typeface="+mn-ea"/>
              </a:rPr>
              <a:t>é</a:t>
            </a:r>
            <a:r>
              <a:rPr lang="en-US" altLang="en-GB" sz="2400">
                <a:solidFill>
                  <a:schemeClr val="bg1"/>
                </a:solidFill>
                <a:sym typeface="+mn-ea"/>
              </a:rPr>
              <a:t>servation(membre)</a:t>
            </a:r>
            <a:endParaRPr lang="en-US" altLang="en-GB" sz="2400">
              <a:solidFill>
                <a:schemeClr val="bg1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69340" y="1600200"/>
            <a:ext cx="230886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CA" altLang="en-US" sz="2400">
                <a:solidFill>
                  <a:schemeClr val="bg1"/>
                </a:solidFill>
                <a:sym typeface="+mn-ea"/>
              </a:rPr>
              <a:t>I</a:t>
            </a:r>
            <a:r>
              <a:rPr lang="en-US" altLang="en-GB" sz="2400">
                <a:solidFill>
                  <a:schemeClr val="bg1"/>
                </a:solidFill>
                <a:sym typeface="+mn-ea"/>
              </a:rPr>
              <a:t>nscription</a:t>
            </a:r>
            <a:r>
              <a:rPr lang="en-GB" sz="2400">
                <a:solidFill>
                  <a:schemeClr val="bg1"/>
                </a:solidFill>
                <a:sym typeface="+mn-ea"/>
              </a:rPr>
              <a:t> </a:t>
            </a:r>
            <a:endParaRPr lang="en-GB" altLang="en-US" sz="240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58445" y="3330575"/>
            <a:ext cx="409257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Char char="●"/>
            </a:pPr>
            <a:r>
              <a:rPr lang="en-GB" sz="2400">
                <a:solidFill>
                  <a:schemeClr val="bg1"/>
                </a:solidFill>
                <a:sym typeface="+mn-ea"/>
              </a:rPr>
              <a:t>Se</a:t>
            </a:r>
            <a:r>
              <a:rPr lang="en-US" altLang="en-GB" sz="2400">
                <a:solidFill>
                  <a:schemeClr val="bg1"/>
                </a:solidFill>
                <a:sym typeface="+mn-ea"/>
              </a:rPr>
              <a:t> </a:t>
            </a:r>
            <a:r>
              <a:rPr lang="en-GB" sz="2400">
                <a:solidFill>
                  <a:schemeClr val="bg1"/>
                </a:solidFill>
                <a:sym typeface="+mn-ea"/>
              </a:rPr>
              <a:t>connecter</a:t>
            </a:r>
            <a:r>
              <a:rPr lang="en-US" altLang="en-GB" sz="2400">
                <a:solidFill>
                  <a:schemeClr val="bg1"/>
                </a:solidFill>
                <a:sym typeface="+mn-ea"/>
              </a:rPr>
              <a:t>/Modification</a:t>
            </a:r>
            <a:endParaRPr lang="en-US" altLang="en-GB" sz="2400">
              <a:solidFill>
                <a:schemeClr val="bg1"/>
              </a:solidFill>
              <a:sym typeface="+mn-ea"/>
            </a:endParaRPr>
          </a:p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None/>
            </a:pPr>
            <a:r>
              <a:rPr lang="en-US" altLang="en-GB" sz="2400">
                <a:solidFill>
                  <a:schemeClr val="bg1"/>
                </a:solidFill>
                <a:sym typeface="+mn-ea"/>
              </a:rPr>
              <a:t>       (employ</a:t>
            </a:r>
            <a:r>
              <a:rPr lang="fr-CA" altLang="en-GB" sz="2400">
                <a:solidFill>
                  <a:schemeClr val="bg1"/>
                </a:solidFill>
                <a:sym typeface="+mn-ea"/>
              </a:rPr>
              <a:t>é 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/</a:t>
            </a:r>
            <a:r>
              <a:rPr lang="fr-CA" altLang="en-GB" sz="2400">
                <a:solidFill>
                  <a:schemeClr val="bg1"/>
                </a:solidFill>
                <a:sym typeface="+mn-ea"/>
              </a:rPr>
              <a:t>membre</a:t>
            </a:r>
            <a:r>
              <a:rPr lang="en-US" altLang="en-GB" sz="2400">
                <a:solidFill>
                  <a:schemeClr val="bg1"/>
                </a:solidFill>
                <a:sym typeface="+mn-ea"/>
              </a:rPr>
              <a:t>)</a:t>
            </a:r>
            <a:endParaRPr lang="en-US" altLang="en-GB" sz="24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690" y="4756785"/>
            <a:ext cx="4264025" cy="157861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380" y="2956560"/>
            <a:ext cx="1615440" cy="15621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rcRect l="8220" t="13727" r="5676" b="18549"/>
          <a:stretch>
            <a:fillRect/>
          </a:stretch>
        </p:blipFill>
        <p:spPr>
          <a:xfrm>
            <a:off x="8493125" y="5027930"/>
            <a:ext cx="3552190" cy="118554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rcRect r="14886"/>
          <a:stretch>
            <a:fillRect/>
          </a:stretch>
        </p:blipFill>
        <p:spPr>
          <a:xfrm>
            <a:off x="8725535" y="2060575"/>
            <a:ext cx="2212975" cy="2570480"/>
          </a:xfrm>
          <a:prstGeom prst="rect">
            <a:avLst/>
          </a:prstGeom>
        </p:spPr>
      </p:pic>
      <p:sp>
        <p:nvSpPr>
          <p:cNvPr id="16" name="右箭头 15"/>
          <p:cNvSpPr/>
          <p:nvPr/>
        </p:nvSpPr>
        <p:spPr>
          <a:xfrm>
            <a:off x="6654800" y="3320415"/>
            <a:ext cx="1471295" cy="596900"/>
          </a:xfrm>
          <a:prstGeom prst="rightArrow">
            <a:avLst/>
          </a:prstGeom>
          <a:solidFill>
            <a:srgbClr val="534A4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55075" y="1976755"/>
            <a:ext cx="1959610" cy="268224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1005" y="946150"/>
            <a:ext cx="1735455" cy="1897380"/>
          </a:xfrm>
          <a:prstGeom prst="rect">
            <a:avLst/>
          </a:prstGeom>
        </p:spPr>
      </p:pic>
      <p:sp>
        <p:nvSpPr>
          <p:cNvPr id="19" name="右箭头 18"/>
          <p:cNvSpPr/>
          <p:nvPr/>
        </p:nvSpPr>
        <p:spPr>
          <a:xfrm>
            <a:off x="6439535" y="1279525"/>
            <a:ext cx="1471295" cy="596900"/>
          </a:xfrm>
          <a:prstGeom prst="rightArrow">
            <a:avLst/>
          </a:prstGeom>
          <a:solidFill>
            <a:srgbClr val="534A4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88325" y="1279525"/>
            <a:ext cx="3528060" cy="640080"/>
          </a:xfrm>
          <a:prstGeom prst="rect">
            <a:avLst/>
          </a:prstGeom>
        </p:spPr>
      </p:pic>
      <p:sp>
        <p:nvSpPr>
          <p:cNvPr id="21" name="右箭头 20"/>
          <p:cNvSpPr/>
          <p:nvPr/>
        </p:nvSpPr>
        <p:spPr>
          <a:xfrm>
            <a:off x="6892290" y="5167630"/>
            <a:ext cx="1471295" cy="596900"/>
          </a:xfrm>
          <a:prstGeom prst="rightArrow">
            <a:avLst/>
          </a:prstGeom>
          <a:solidFill>
            <a:srgbClr val="534A4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9"/>
          <a:srcRect l="9824" t="16916" r="6157" b="17082"/>
          <a:stretch>
            <a:fillRect/>
          </a:stretch>
        </p:blipFill>
        <p:spPr>
          <a:xfrm>
            <a:off x="8749665" y="4772025"/>
            <a:ext cx="2720975" cy="17653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9457055" y="160655"/>
            <a:ext cx="1738630" cy="5956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93125" y="5437505"/>
            <a:ext cx="3223260" cy="434340"/>
          </a:xfrm>
          <a:prstGeom prst="rect">
            <a:avLst/>
          </a:prstGeom>
        </p:spPr>
      </p:pic>
      <p:pic>
        <p:nvPicPr>
          <p:cNvPr id="100" name="图片 99"/>
          <p:cNvPicPr/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635" y="0"/>
            <a:ext cx="2657475" cy="8712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19" grpId="0" bldLvl="0" animBg="1"/>
      <p:bldP spid="19" grpId="1" animBg="1"/>
      <p:bldP spid="5" grpId="0"/>
      <p:bldP spid="5" grpId="1"/>
      <p:bldP spid="16" grpId="0" bldLvl="0" animBg="1"/>
      <p:bldP spid="16" grpId="1" animBg="1"/>
      <p:bldP spid="3" grpId="0"/>
      <p:bldP spid="3" grpId="1"/>
      <p:bldP spid="21" grpId="0" bldLvl="0" animBg="1"/>
      <p:bldP spid="21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52"/>
          <p:cNvSpPr/>
          <p:nvPr>
            <p:custDataLst>
              <p:tags r:id="rId1"/>
            </p:custDataLst>
          </p:nvPr>
        </p:nvSpPr>
        <p:spPr>
          <a:xfrm>
            <a:off x="6321425" y="2283460"/>
            <a:ext cx="5519420" cy="3585210"/>
          </a:xfrm>
          <a:prstGeom prst="roundRect">
            <a:avLst>
              <a:gd name="adj" fmla="val 1623"/>
            </a:avLst>
          </a:prstGeom>
          <a:solidFill>
            <a:srgbClr val="A99E91">
              <a:alpha val="50000"/>
            </a:srgbClr>
          </a:solidFill>
          <a:ln>
            <a:noFill/>
          </a:ln>
          <a:effectLst>
            <a:outerShdw blurRad="1270000" dist="508000" dir="5400000" sx="66000" sy="66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 dirty="0"/>
          </a:p>
        </p:txBody>
      </p:sp>
      <p:sp>
        <p:nvSpPr>
          <p:cNvPr id="577" name="Google Shape;577;p36"/>
          <p:cNvSpPr/>
          <p:nvPr>
            <p:custDataLst>
              <p:tags r:id="rId2"/>
            </p:custDataLst>
          </p:nvPr>
        </p:nvSpPr>
        <p:spPr>
          <a:xfrm>
            <a:off x="2392045" y="328295"/>
            <a:ext cx="6722110" cy="66929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Text Placeholder 2"/>
          <p:cNvSpPr txBox="1"/>
          <p:nvPr/>
        </p:nvSpPr>
        <p:spPr>
          <a:xfrm>
            <a:off x="2608580" y="450215"/>
            <a:ext cx="6771005" cy="540385"/>
          </a:xfrm>
          <a:prstGeom prst="rect">
            <a:avLst/>
          </a:prstGeom>
        </p:spPr>
        <p:txBody>
          <a:bodyPr/>
          <a:lstStyle>
            <a:lvl1pPr marL="0" indent="0" algn="ctr" defTabSz="1460500" rtl="0" eaLnBrk="1" latinLnBrk="0" hangingPunct="1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37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6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5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7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1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260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814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395" indent="-365125" algn="l" defTabSz="14605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28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</a:pPr>
            <a:r>
              <a:rPr lang="en-US" altLang="en-GB" sz="3200" b="1" kern="0">
                <a:solidFill>
                  <a:schemeClr val="lt1"/>
                </a:solidFill>
                <a:latin typeface="Montserrat Alternates ExtraBold" panose="00000900000000000000"/>
                <a:ea typeface="Montserrat Alternates ExtraBold" panose="00000900000000000000"/>
                <a:cs typeface="Montserrat Alternates ExtraBold" panose="00000900000000000000"/>
                <a:sym typeface="+mn-ea"/>
              </a:rPr>
              <a:t>Conclusion et Perspective</a:t>
            </a:r>
            <a:endParaRPr lang="en-US" altLang="en-GB" sz="3200" b="1" kern="0">
              <a:solidFill>
                <a:schemeClr val="lt1"/>
              </a:solidFill>
              <a:latin typeface="Montserrat Alternates ExtraBold" panose="00000900000000000000"/>
              <a:ea typeface="Montserrat Alternates ExtraBold" panose="00000900000000000000"/>
              <a:cs typeface="Montserrat Alternates ExtraBold" panose="00000900000000000000"/>
            </a:endParaRPr>
          </a:p>
          <a:p>
            <a:pPr algn="l"/>
            <a:endParaRPr lang="fr-CA" altLang="en-US" sz="3200" b="1" kern="0" dirty="0">
              <a:solidFill>
                <a:schemeClr val="lt1"/>
              </a:solidFill>
              <a:latin typeface="Montserrat Alternates ExtraBold" panose="00000900000000000000"/>
              <a:ea typeface="Montserrat Alternates ExtraBold" panose="00000900000000000000"/>
              <a:cs typeface="Montserrat Alternates ExtraBold" panose="00000900000000000000"/>
              <a:sym typeface="Montserrat Alternates ExtraBold" panose="00000900000000000000"/>
            </a:endParaRPr>
          </a:p>
        </p:txBody>
      </p:sp>
      <p:sp>
        <p:nvSpPr>
          <p:cNvPr id="53" name="Rectangle: Rounded Corners 52"/>
          <p:cNvSpPr/>
          <p:nvPr/>
        </p:nvSpPr>
        <p:spPr>
          <a:xfrm>
            <a:off x="914400" y="2289810"/>
            <a:ext cx="4713605" cy="3585210"/>
          </a:xfrm>
          <a:prstGeom prst="roundRect">
            <a:avLst>
              <a:gd name="adj" fmla="val 1623"/>
            </a:avLst>
          </a:prstGeom>
          <a:solidFill>
            <a:srgbClr val="A99E91">
              <a:alpha val="50000"/>
            </a:srgbClr>
          </a:solidFill>
          <a:ln>
            <a:noFill/>
          </a:ln>
          <a:effectLst>
            <a:outerShdw blurRad="1270000" dist="508000" dir="5400000" sx="66000" sy="66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2" name="Group 1"/>
          <p:cNvGrpSpPr/>
          <p:nvPr/>
        </p:nvGrpSpPr>
        <p:grpSpPr>
          <a:xfrm>
            <a:off x="5896702" y="1579721"/>
            <a:ext cx="336868" cy="336868"/>
            <a:chOff x="4254592" y="3260566"/>
            <a:chExt cx="336868" cy="336868"/>
          </a:xfrm>
        </p:grpSpPr>
        <p:sp>
          <p:nvSpPr>
            <p:cNvPr id="31" name="Oval 30"/>
            <p:cNvSpPr/>
            <p:nvPr/>
          </p:nvSpPr>
          <p:spPr>
            <a:xfrm>
              <a:off x="4254592" y="3260566"/>
              <a:ext cx="336868" cy="3368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0" dist="152400" dir="10800000" sx="85000" sy="85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5" name="Freeform 5"/>
            <p:cNvSpPr>
              <a:spLocks noChangeArrowheads="1"/>
            </p:cNvSpPr>
            <p:nvPr/>
          </p:nvSpPr>
          <p:spPr bwMode="auto">
            <a:xfrm>
              <a:off x="4379291" y="3353304"/>
              <a:ext cx="87471" cy="151392"/>
            </a:xfrm>
            <a:custGeom>
              <a:avLst/>
              <a:gdLst>
                <a:gd name="T0" fmla="*/ 917464 w 228"/>
                <a:gd name="T1" fmla="*/ 6378503 h 396"/>
                <a:gd name="T2" fmla="*/ 917464 w 228"/>
                <a:gd name="T3" fmla="*/ 6378503 h 396"/>
                <a:gd name="T4" fmla="*/ 20449952 w 228"/>
                <a:gd name="T5" fmla="*/ 25644259 h 396"/>
                <a:gd name="T6" fmla="*/ 917464 w 228"/>
                <a:gd name="T7" fmla="*/ 45951270 h 396"/>
                <a:gd name="T8" fmla="*/ 917464 w 228"/>
                <a:gd name="T9" fmla="*/ 45951270 h 396"/>
                <a:gd name="T10" fmla="*/ 0 w 228"/>
                <a:gd name="T11" fmla="*/ 47773648 h 396"/>
                <a:gd name="T12" fmla="*/ 3801645 w 228"/>
                <a:gd name="T13" fmla="*/ 51418403 h 396"/>
                <a:gd name="T14" fmla="*/ 6554398 w 228"/>
                <a:gd name="T15" fmla="*/ 50507395 h 396"/>
                <a:gd name="T16" fmla="*/ 6554398 w 228"/>
                <a:gd name="T17" fmla="*/ 50507395 h 396"/>
                <a:gd name="T18" fmla="*/ 28839639 w 228"/>
                <a:gd name="T19" fmla="*/ 28507892 h 396"/>
                <a:gd name="T20" fmla="*/ 28839639 w 228"/>
                <a:gd name="T21" fmla="*/ 28507892 h 396"/>
                <a:gd name="T22" fmla="*/ 29757103 w 228"/>
                <a:gd name="T23" fmla="*/ 25644259 h 396"/>
                <a:gd name="T24" fmla="*/ 29757103 w 228"/>
                <a:gd name="T25" fmla="*/ 25644259 h 396"/>
                <a:gd name="T26" fmla="*/ 29757103 w 228"/>
                <a:gd name="T27" fmla="*/ 25644259 h 396"/>
                <a:gd name="T28" fmla="*/ 28839639 w 228"/>
                <a:gd name="T29" fmla="*/ 22910511 h 396"/>
                <a:gd name="T30" fmla="*/ 28839639 w 228"/>
                <a:gd name="T31" fmla="*/ 22910511 h 396"/>
                <a:gd name="T32" fmla="*/ 6554398 w 228"/>
                <a:gd name="T33" fmla="*/ 911369 h 396"/>
                <a:gd name="T34" fmla="*/ 6554398 w 228"/>
                <a:gd name="T35" fmla="*/ 911369 h 396"/>
                <a:gd name="T36" fmla="*/ 3801645 w 228"/>
                <a:gd name="T37" fmla="*/ 0 h 396"/>
                <a:gd name="T38" fmla="*/ 0 w 228"/>
                <a:gd name="T39" fmla="*/ 3644756 h 396"/>
                <a:gd name="T40" fmla="*/ 917464 w 228"/>
                <a:gd name="T41" fmla="*/ 6378503 h 3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28" h="396">
                  <a:moveTo>
                    <a:pt x="7" y="49"/>
                  </a:moveTo>
                  <a:lnTo>
                    <a:pt x="7" y="49"/>
                  </a:lnTo>
                  <a:cubicBezTo>
                    <a:pt x="156" y="197"/>
                    <a:pt x="156" y="197"/>
                    <a:pt x="156" y="197"/>
                  </a:cubicBezTo>
                  <a:cubicBezTo>
                    <a:pt x="7" y="353"/>
                    <a:pt x="7" y="353"/>
                    <a:pt x="7" y="353"/>
                  </a:cubicBezTo>
                  <a:cubicBezTo>
                    <a:pt x="0" y="353"/>
                    <a:pt x="0" y="360"/>
                    <a:pt x="0" y="367"/>
                  </a:cubicBezTo>
                  <a:cubicBezTo>
                    <a:pt x="0" y="388"/>
                    <a:pt x="15" y="395"/>
                    <a:pt x="29" y="395"/>
                  </a:cubicBezTo>
                  <a:cubicBezTo>
                    <a:pt x="36" y="395"/>
                    <a:pt x="43" y="395"/>
                    <a:pt x="50" y="388"/>
                  </a:cubicBezTo>
                  <a:cubicBezTo>
                    <a:pt x="220" y="219"/>
                    <a:pt x="220" y="219"/>
                    <a:pt x="220" y="219"/>
                  </a:cubicBezTo>
                  <a:cubicBezTo>
                    <a:pt x="227" y="212"/>
                    <a:pt x="227" y="205"/>
                    <a:pt x="227" y="197"/>
                  </a:cubicBezTo>
                  <a:cubicBezTo>
                    <a:pt x="227" y="190"/>
                    <a:pt x="227" y="183"/>
                    <a:pt x="220" y="17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3" y="7"/>
                    <a:pt x="36" y="0"/>
                    <a:pt x="29" y="0"/>
                  </a:cubicBezTo>
                  <a:cubicBezTo>
                    <a:pt x="15" y="0"/>
                    <a:pt x="0" y="14"/>
                    <a:pt x="0" y="28"/>
                  </a:cubicBezTo>
                  <a:cubicBezTo>
                    <a:pt x="0" y="42"/>
                    <a:pt x="7" y="49"/>
                    <a:pt x="7" y="49"/>
                  </a:cubicBez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914400" y="2472055"/>
            <a:ext cx="4747895" cy="3228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457200" indent="-330200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Char char="●"/>
            </a:pPr>
            <a:r>
              <a:rPr lang="en-GB" sz="3200">
                <a:solidFill>
                  <a:schemeClr val="bg1"/>
                </a:solidFill>
                <a:sym typeface="+mn-ea"/>
              </a:rPr>
              <a:t>PostgreSQL</a:t>
            </a:r>
            <a:endParaRPr lang="en-GB" sz="3200">
              <a:solidFill>
                <a:schemeClr val="bg1"/>
              </a:solidFill>
            </a:endParaRPr>
          </a:p>
          <a:p>
            <a:pPr marL="457200" indent="-330200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Char char="●"/>
            </a:pPr>
            <a:r>
              <a:rPr lang="en-GB" sz="3200">
                <a:solidFill>
                  <a:schemeClr val="bg1"/>
                </a:solidFill>
                <a:sym typeface="+mn-ea"/>
              </a:rPr>
              <a:t>Python / Java</a:t>
            </a:r>
            <a:endParaRPr lang="en-GB" sz="3200">
              <a:solidFill>
                <a:schemeClr val="bg1"/>
              </a:solidFill>
            </a:endParaRPr>
          </a:p>
          <a:p>
            <a:pPr marL="457200" indent="-330200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Char char="●"/>
            </a:pPr>
            <a:r>
              <a:rPr lang="en-GB" sz="3200">
                <a:solidFill>
                  <a:schemeClr val="bg1"/>
                </a:solidFill>
                <a:sym typeface="+mn-ea"/>
              </a:rPr>
              <a:t>Type de données variés</a:t>
            </a:r>
            <a:endParaRPr lang="en-GB" sz="3200">
              <a:solidFill>
                <a:schemeClr val="bg1"/>
              </a:solidFill>
            </a:endParaRPr>
          </a:p>
          <a:p>
            <a:pPr marL="457200" indent="-330200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Char char="●"/>
            </a:pPr>
            <a:r>
              <a:rPr lang="en-GB" sz="3200">
                <a:solidFill>
                  <a:schemeClr val="bg1"/>
                </a:solidFill>
                <a:sym typeface="+mn-ea"/>
              </a:rPr>
              <a:t>Requêtes SQL</a:t>
            </a:r>
            <a:endParaRPr lang="en-GB" sz="3200">
              <a:solidFill>
                <a:schemeClr val="bg1"/>
              </a:solidFill>
            </a:endParaRPr>
          </a:p>
          <a:p>
            <a:pPr marL="457200" indent="-330200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Char char="●"/>
            </a:pPr>
            <a:r>
              <a:rPr lang="en-GB" sz="3200">
                <a:solidFill>
                  <a:schemeClr val="bg1"/>
                </a:solidFill>
                <a:sym typeface="+mn-ea"/>
              </a:rPr>
              <a:t>Site Web (HTML/PHP/CSS)</a:t>
            </a:r>
            <a:endParaRPr lang="en-GB" sz="3200">
              <a:solidFill>
                <a:schemeClr val="bg1"/>
              </a:solidFill>
            </a:endParaRPr>
          </a:p>
          <a:p>
            <a:pPr marL="457200" indent="-330200">
              <a:spcBef>
                <a:spcPts val="0"/>
              </a:spcBef>
              <a:spcAft>
                <a:spcPts val="0"/>
              </a:spcAft>
              <a:buClrTx/>
              <a:buSzPts val="1600"/>
              <a:buFontTx/>
              <a:buChar char="●"/>
            </a:pPr>
            <a:endParaRPr lang="en-GB" sz="3200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12215" y="1443355"/>
            <a:ext cx="403161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chemeClr val="bg2"/>
                </a:solidFill>
                <a:sym typeface="+mn-ea"/>
              </a:rPr>
              <a:t>C</a:t>
            </a:r>
            <a:r>
              <a:rPr lang="fr-CA" altLang="en-GB" sz="3200" b="1">
                <a:solidFill>
                  <a:schemeClr val="bg2"/>
                </a:solidFill>
                <a:sym typeface="+mn-ea"/>
              </a:rPr>
              <a:t>onclusion</a:t>
            </a:r>
            <a:r>
              <a:rPr lang="en-GB" sz="3200" b="1">
                <a:solidFill>
                  <a:schemeClr val="bg2"/>
                </a:solidFill>
                <a:sym typeface="+mn-ea"/>
              </a:rPr>
              <a:t> du projet</a:t>
            </a:r>
            <a:endParaRPr lang="en-GB" altLang="en-US" sz="3200" b="1">
              <a:solidFill>
                <a:schemeClr val="bg2"/>
              </a:solidFill>
              <a:sym typeface="+mn-ea"/>
            </a:endParaRPr>
          </a:p>
        </p:txBody>
      </p:sp>
      <p:sp>
        <p:nvSpPr>
          <p:cNvPr id="615" name="Google Shape;615;p39"/>
          <p:cNvSpPr txBox="1"/>
          <p:nvPr>
            <p:custDataLst>
              <p:tags r:id="rId3"/>
            </p:custDataLst>
          </p:nvPr>
        </p:nvSpPr>
        <p:spPr>
          <a:xfrm>
            <a:off x="7004963" y="5152195"/>
            <a:ext cx="2575500" cy="365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 panose="00000500000000000000"/>
              <a:buNone/>
              <a:defRPr sz="2000" b="0" i="0" u="none" strike="noStrike" cap="none">
                <a:solidFill>
                  <a:schemeClr val="lt1"/>
                </a:solidFill>
                <a:latin typeface="Montserrat Alternates ExtraBold" panose="00000900000000000000"/>
                <a:ea typeface="Montserrat Alternates ExtraBold" panose="00000900000000000000"/>
                <a:cs typeface="Montserrat Alternates ExtraBold" panose="00000900000000000000"/>
                <a:sym typeface="Montserrat Alternates ExtraBold" panose="00000900000000000000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 panose="00000500000000000000"/>
              <a:buNone/>
              <a:defRPr sz="1600" b="1" i="0" u="none" strike="noStrike" cap="none">
                <a:solidFill>
                  <a:schemeClr val="accent5"/>
                </a:solidFill>
                <a:latin typeface="Alef" panose="00000500000000000000"/>
                <a:ea typeface="Alef" panose="00000500000000000000"/>
                <a:cs typeface="Alef" panose="00000500000000000000"/>
                <a:sym typeface="Alef" panose="00000500000000000000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 panose="00000500000000000000"/>
              <a:buNone/>
              <a:defRPr sz="1600" b="1" i="0" u="none" strike="noStrike" cap="none">
                <a:solidFill>
                  <a:schemeClr val="accent5"/>
                </a:solidFill>
                <a:latin typeface="Alef" panose="00000500000000000000"/>
                <a:ea typeface="Alef" panose="00000500000000000000"/>
                <a:cs typeface="Alef" panose="00000500000000000000"/>
                <a:sym typeface="Alef" panose="00000500000000000000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 panose="00000500000000000000"/>
              <a:buNone/>
              <a:defRPr sz="1600" b="1" i="0" u="none" strike="noStrike" cap="none">
                <a:solidFill>
                  <a:schemeClr val="accent5"/>
                </a:solidFill>
                <a:latin typeface="Alef" panose="00000500000000000000"/>
                <a:ea typeface="Alef" panose="00000500000000000000"/>
                <a:cs typeface="Alef" panose="00000500000000000000"/>
                <a:sym typeface="Alef" panose="00000500000000000000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 panose="00000500000000000000"/>
              <a:buNone/>
              <a:defRPr sz="1600" b="1" i="0" u="none" strike="noStrike" cap="none">
                <a:solidFill>
                  <a:schemeClr val="accent5"/>
                </a:solidFill>
                <a:latin typeface="Alef" panose="00000500000000000000"/>
                <a:ea typeface="Alef" panose="00000500000000000000"/>
                <a:cs typeface="Alef" panose="00000500000000000000"/>
                <a:sym typeface="Alef" panose="00000500000000000000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 panose="00000500000000000000"/>
              <a:buNone/>
              <a:defRPr sz="1600" b="1" i="0" u="none" strike="noStrike" cap="none">
                <a:solidFill>
                  <a:schemeClr val="accent5"/>
                </a:solidFill>
                <a:latin typeface="Alef" panose="00000500000000000000"/>
                <a:ea typeface="Alef" panose="00000500000000000000"/>
                <a:cs typeface="Alef" panose="00000500000000000000"/>
                <a:sym typeface="Alef" panose="00000500000000000000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 panose="00000500000000000000"/>
              <a:buNone/>
              <a:defRPr sz="1600" b="1" i="0" u="none" strike="noStrike" cap="none">
                <a:solidFill>
                  <a:schemeClr val="accent5"/>
                </a:solidFill>
                <a:latin typeface="Alef" panose="00000500000000000000"/>
                <a:ea typeface="Alef" panose="00000500000000000000"/>
                <a:cs typeface="Alef" panose="00000500000000000000"/>
                <a:sym typeface="Alef" panose="00000500000000000000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 panose="00000500000000000000"/>
              <a:buNone/>
              <a:defRPr sz="1600" b="1" i="0" u="none" strike="noStrike" cap="none">
                <a:solidFill>
                  <a:schemeClr val="accent5"/>
                </a:solidFill>
                <a:latin typeface="Alef" panose="00000500000000000000"/>
                <a:ea typeface="Alef" panose="00000500000000000000"/>
                <a:cs typeface="Alef" panose="00000500000000000000"/>
                <a:sym typeface="Alef" panose="00000500000000000000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 panose="00000500000000000000"/>
              <a:buNone/>
              <a:defRPr sz="1600" b="1" i="0" u="none" strike="noStrike" cap="none">
                <a:solidFill>
                  <a:schemeClr val="accent5"/>
                </a:solidFill>
                <a:latin typeface="Alef" panose="00000500000000000000"/>
                <a:ea typeface="Alef" panose="00000500000000000000"/>
                <a:cs typeface="Alef" panose="00000500000000000000"/>
                <a:sym typeface="Alef" panose="00000500000000000000"/>
              </a:defRPr>
            </a:lvl9pPr>
          </a:lstStyle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</a:pPr>
            <a:endParaRPr lang="en-GB" sz="2800" b="1">
              <a:solidFill>
                <a:schemeClr val="bg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321425" y="2283460"/>
            <a:ext cx="5391150" cy="35356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45720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2800">
                <a:solidFill>
                  <a:schemeClr val="bg1"/>
                </a:solidFill>
                <a:sym typeface="+mn-ea"/>
              </a:rPr>
              <a:t>Système informatique chaîne de </a:t>
            </a:r>
            <a:r>
              <a:rPr lang="en-US" altLang="en-GB" sz="2800">
                <a:solidFill>
                  <a:schemeClr val="bg1"/>
                </a:solidFill>
                <a:sym typeface="+mn-ea"/>
              </a:rPr>
              <a:t>salle de sport </a:t>
            </a:r>
            <a:endParaRPr lang="fr-CA" altLang="en-US" sz="2800">
              <a:solidFill>
                <a:schemeClr val="bg1"/>
              </a:solidFill>
              <a:sym typeface="+mn-ea"/>
            </a:endParaRPr>
          </a:p>
          <a:p>
            <a:pPr marL="45720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CA" altLang="en-US" sz="2800">
                <a:solidFill>
                  <a:schemeClr val="bg1"/>
                </a:solidFill>
                <a:sym typeface="+mn-ea"/>
              </a:rPr>
              <a:t>P</a:t>
            </a:r>
            <a:r>
              <a:rPr lang="en-US" altLang="en-GB" sz="2800">
                <a:solidFill>
                  <a:schemeClr val="bg1"/>
                </a:solidFill>
                <a:sym typeface="+mn-ea"/>
              </a:rPr>
              <a:t>ortique Membre/Employ</a:t>
            </a:r>
            <a:r>
              <a:rPr lang="fr-CA" altLang="en-US" sz="2800">
                <a:solidFill>
                  <a:schemeClr val="bg1"/>
                </a:solidFill>
                <a:sym typeface="+mn-ea"/>
              </a:rPr>
              <a:t>é</a:t>
            </a:r>
            <a:endParaRPr lang="en-US" altLang="en-GB" sz="2800">
              <a:solidFill>
                <a:schemeClr val="bg1"/>
              </a:solidFill>
              <a:sym typeface="+mn-ea"/>
            </a:endParaRPr>
          </a:p>
          <a:p>
            <a:pPr marL="127000" indent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altLang="en-GB" sz="2800">
                <a:solidFill>
                  <a:schemeClr val="bg1"/>
                </a:solidFill>
                <a:sym typeface="+mn-ea"/>
              </a:rPr>
              <a:t>/Mixte</a:t>
            </a:r>
            <a:endParaRPr lang="en-GB" sz="2800">
              <a:solidFill>
                <a:schemeClr val="bg1"/>
              </a:solidFill>
              <a:sym typeface="+mn-ea"/>
            </a:endParaRPr>
          </a:p>
          <a:p>
            <a:pPr marL="45720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2800">
                <a:solidFill>
                  <a:schemeClr val="bg1"/>
                </a:solidFill>
                <a:sym typeface="+mn-ea"/>
              </a:rPr>
              <a:t>Services spécialisés</a:t>
            </a:r>
            <a:endParaRPr lang="en-GB" sz="2800">
              <a:solidFill>
                <a:schemeClr val="bg1"/>
              </a:solidFill>
              <a:sym typeface="+mn-ea"/>
            </a:endParaRPr>
          </a:p>
          <a:p>
            <a:pPr marL="45720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2800">
                <a:solidFill>
                  <a:schemeClr val="bg1"/>
                </a:solidFill>
                <a:sym typeface="+mn-ea"/>
              </a:rPr>
              <a:t>Réserv</a:t>
            </a:r>
            <a:r>
              <a:rPr lang="en-US" altLang="en-GB" sz="2800">
                <a:solidFill>
                  <a:schemeClr val="bg1"/>
                </a:solidFill>
                <a:sym typeface="+mn-ea"/>
              </a:rPr>
              <a:t>ation&amp;inscription</a:t>
            </a:r>
            <a:r>
              <a:rPr lang="en-GB" sz="2800">
                <a:solidFill>
                  <a:schemeClr val="bg1"/>
                </a:solidFill>
                <a:sym typeface="+mn-ea"/>
              </a:rPr>
              <a:t> </a:t>
            </a:r>
            <a:endParaRPr lang="en-GB" sz="2800">
              <a:solidFill>
                <a:schemeClr val="bg1"/>
              </a:solidFill>
              <a:sym typeface="+mn-ea"/>
            </a:endParaRPr>
          </a:p>
          <a:p>
            <a:pPr marL="127000" indent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GB" sz="2800">
                <a:solidFill>
                  <a:schemeClr val="bg1"/>
                </a:solidFill>
                <a:sym typeface="+mn-ea"/>
              </a:rPr>
              <a:t>en ligne</a:t>
            </a:r>
            <a:endParaRPr lang="en-GB" sz="2800">
              <a:solidFill>
                <a:schemeClr val="bg1"/>
              </a:solidFill>
              <a:sym typeface="+mn-ea"/>
            </a:endParaRPr>
          </a:p>
          <a:p>
            <a:pPr marL="45720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CA" altLang="en-GB" sz="2800">
                <a:solidFill>
                  <a:schemeClr val="bg1"/>
                </a:solidFill>
                <a:sym typeface="+mn-ea"/>
              </a:rPr>
              <a:t>S</a:t>
            </a:r>
            <a:r>
              <a:rPr lang="en-GB" sz="2800">
                <a:solidFill>
                  <a:schemeClr val="bg1"/>
                </a:solidFill>
                <a:sym typeface="+mn-ea"/>
              </a:rPr>
              <a:t>ystème de </a:t>
            </a:r>
            <a:r>
              <a:rPr lang="en-US" altLang="en-GB" sz="2800">
                <a:solidFill>
                  <a:schemeClr val="bg1"/>
                </a:solidFill>
                <a:sym typeface="+mn-ea"/>
              </a:rPr>
              <a:t>Parking</a:t>
            </a:r>
            <a:endParaRPr lang="en-US" altLang="en-GB" sz="2800">
              <a:solidFill>
                <a:schemeClr val="bg1"/>
              </a:solidFill>
              <a:sym typeface="+mn-ea"/>
            </a:endParaRPr>
          </a:p>
          <a:p>
            <a:pPr marL="45720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endParaRPr lang="en-GB" sz="3200">
              <a:solidFill>
                <a:schemeClr val="bg1"/>
              </a:solidFill>
            </a:endParaRPr>
          </a:p>
          <a:p>
            <a:pPr marL="127000" indent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lang="en-US" altLang="en-GB" sz="320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6886575" y="1400810"/>
            <a:ext cx="343027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chemeClr val="bg2"/>
                </a:solidFill>
                <a:sym typeface="+mn-ea"/>
              </a:rPr>
              <a:t>Élargissement</a:t>
            </a:r>
            <a:endParaRPr lang="en-GB" sz="3200" b="1">
              <a:solidFill>
                <a:schemeClr val="bg2"/>
              </a:solidFill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38885" y="1436370"/>
            <a:ext cx="4004945" cy="55118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216775" y="1440815"/>
            <a:ext cx="2765425" cy="541655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9457055" y="160655"/>
            <a:ext cx="1738630" cy="595630"/>
          </a:xfrm>
          <a:prstGeom prst="rect">
            <a:avLst/>
          </a:prstGeom>
        </p:spPr>
      </p:pic>
      <p:pic>
        <p:nvPicPr>
          <p:cNvPr id="100" name="图片 99"/>
          <p:cNvPicPr/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35" y="0"/>
            <a:ext cx="2307590" cy="7569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99">
        <p14:warp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bldLvl="0" animBg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commondata" val="eyJoZGlkIjoiN2YzNjBkOTgyNWQ1YTMxYzM3MzMwNWFiODNmOWIzYWMifQ==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excellent 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048C9"/>
      </a:accent1>
      <a:accent2>
        <a:srgbClr val="46B5ED"/>
      </a:accent2>
      <a:accent3>
        <a:srgbClr val="EA4FAD"/>
      </a:accent3>
      <a:accent4>
        <a:srgbClr val="25C9EF"/>
      </a:accent4>
      <a:accent5>
        <a:srgbClr val="D0459E"/>
      </a:accent5>
      <a:accent6>
        <a:srgbClr val="7C50D9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842</Words>
  <Application>WPS 演示</Application>
  <PresentationFormat>宽屏</PresentationFormat>
  <Paragraphs>86</Paragraphs>
  <Slides>6</Slides>
  <Notes>27</Notes>
  <HiddenSlides>0</HiddenSlides>
  <MMClips>1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7" baseType="lpstr">
      <vt:lpstr>Arial</vt:lpstr>
      <vt:lpstr>宋体</vt:lpstr>
      <vt:lpstr>Wingdings</vt:lpstr>
      <vt:lpstr>Nexa Light</vt:lpstr>
      <vt:lpstr>Roboto Condensed</vt:lpstr>
      <vt:lpstr>Segoe UI</vt:lpstr>
      <vt:lpstr>Segoe UI Light</vt:lpstr>
      <vt:lpstr>Advent Pro</vt:lpstr>
      <vt:lpstr>Verdana</vt:lpstr>
      <vt:lpstr>Saira</vt:lpstr>
      <vt:lpstr>FZHei-B01S</vt:lpstr>
      <vt:lpstr>Montserrat Alternates ExtraBold</vt:lpstr>
      <vt:lpstr>Liberation Mono</vt:lpstr>
      <vt:lpstr>Nunito Sans</vt:lpstr>
      <vt:lpstr>Alef</vt:lpstr>
      <vt:lpstr>Calibri</vt:lpstr>
      <vt:lpstr>微软雅黑</vt:lpstr>
      <vt:lpstr>Arial Unicode MS</vt:lpstr>
      <vt:lpstr>等线</vt:lpstr>
      <vt:lpstr>Noto Sans Cond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1视频</dc:title>
  <dc:creator>1</dc:creator>
  <cp:lastModifiedBy>OliviaYYG</cp:lastModifiedBy>
  <cp:revision>279</cp:revision>
  <dcterms:created xsi:type="dcterms:W3CDTF">2017-08-02T01:18:00Z</dcterms:created>
  <dcterms:modified xsi:type="dcterms:W3CDTF">2023-12-05T07:25:04Z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73EBDB2D8E154C8CB546EF3DF4321968_13</vt:lpwstr>
  </property>
</Properties>
</file>

<file path=docProps/thumbnail.jpeg>
</file>